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56" r:id="rId2"/>
    <p:sldId id="311" r:id="rId3"/>
    <p:sldId id="261" r:id="rId4"/>
    <p:sldId id="260" r:id="rId5"/>
    <p:sldId id="258" r:id="rId6"/>
    <p:sldId id="259" r:id="rId7"/>
    <p:sldId id="257" r:id="rId8"/>
    <p:sldId id="263" r:id="rId9"/>
    <p:sldId id="268" r:id="rId10"/>
    <p:sldId id="265" r:id="rId11"/>
    <p:sldId id="267" r:id="rId12"/>
    <p:sldId id="269" r:id="rId13"/>
    <p:sldId id="297" r:id="rId14"/>
    <p:sldId id="284" r:id="rId15"/>
    <p:sldId id="296" r:id="rId16"/>
    <p:sldId id="312" r:id="rId17"/>
    <p:sldId id="286" r:id="rId18"/>
    <p:sldId id="298" r:id="rId19"/>
    <p:sldId id="289" r:id="rId20"/>
    <p:sldId id="287" r:id="rId21"/>
    <p:sldId id="336" r:id="rId22"/>
    <p:sldId id="288" r:id="rId23"/>
    <p:sldId id="305" r:id="rId24"/>
    <p:sldId id="282" r:id="rId25"/>
    <p:sldId id="270" r:id="rId26"/>
    <p:sldId id="272" r:id="rId27"/>
    <p:sldId id="275" r:id="rId28"/>
    <p:sldId id="277" r:id="rId29"/>
    <p:sldId id="279" r:id="rId30"/>
    <p:sldId id="337" r:id="rId31"/>
    <p:sldId id="317" r:id="rId32"/>
    <p:sldId id="318" r:id="rId33"/>
    <p:sldId id="322" r:id="rId34"/>
    <p:sldId id="321" r:id="rId35"/>
    <p:sldId id="320" r:id="rId36"/>
    <p:sldId id="315" r:id="rId37"/>
    <p:sldId id="316" r:id="rId38"/>
    <p:sldId id="323" r:id="rId39"/>
    <p:sldId id="319" r:id="rId40"/>
    <p:sldId id="324" r:id="rId41"/>
    <p:sldId id="313" r:id="rId42"/>
    <p:sldId id="314" r:id="rId43"/>
    <p:sldId id="325" r:id="rId44"/>
    <p:sldId id="326" r:id="rId45"/>
    <p:sldId id="327" r:id="rId46"/>
    <p:sldId id="328" r:id="rId47"/>
    <p:sldId id="338" r:id="rId48"/>
    <p:sldId id="339" r:id="rId49"/>
    <p:sldId id="294" r:id="rId5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a:srgbClr val="FF00FF"/>
    <a:srgbClr val="9966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6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2FECC5-D30D-44A7-8D9B-307AFB27FBC9}" type="doc">
      <dgm:prSet loTypeId="urn:microsoft.com/office/officeart/2005/8/layout/cycle1" loCatId="cycle" qsTypeId="urn:microsoft.com/office/officeart/2005/8/quickstyle/simple1" qsCatId="simple" csTypeId="urn:microsoft.com/office/officeart/2005/8/colors/accent1_1" csCatId="accent1" phldr="1"/>
      <dgm:spPr/>
      <dgm:t>
        <a:bodyPr/>
        <a:lstStyle/>
        <a:p>
          <a:endParaRPr lang="en-US"/>
        </a:p>
      </dgm:t>
    </dgm:pt>
    <dgm:pt modelId="{7D2886DE-E713-4642-A991-F791954348F9}">
      <dgm:prSet phldrT="[Text]" custT="1">
        <dgm:style>
          <a:lnRef idx="0">
            <a:schemeClr val="accent4"/>
          </a:lnRef>
          <a:fillRef idx="3">
            <a:schemeClr val="accent4"/>
          </a:fillRef>
          <a:effectRef idx="3">
            <a:schemeClr val="accent4"/>
          </a:effectRef>
          <a:fontRef idx="minor">
            <a:schemeClr val="lt1"/>
          </a:fontRef>
        </dgm:style>
      </dgm:prSet>
      <dgm:spPr>
        <a:solidFill>
          <a:srgbClr val="00B0F0"/>
        </a:solidFill>
      </dgm:spPr>
      <dgm:t>
        <a:bodyPr/>
        <a:lstStyle/>
        <a:p>
          <a:r>
            <a:rPr lang="en-US" sz="1800" b="1" dirty="0" smtClean="0">
              <a:latin typeface="Cambria" panose="02040503050406030204" pitchFamily="18" charset="0"/>
            </a:rPr>
            <a:t>Pro-activity</a:t>
          </a:r>
          <a:endParaRPr lang="en-US" sz="1800" b="1" dirty="0">
            <a:latin typeface="Cambria" panose="02040503050406030204" pitchFamily="18" charset="0"/>
          </a:endParaRPr>
        </a:p>
      </dgm:t>
    </dgm:pt>
    <dgm:pt modelId="{FDA25456-1878-46FA-85E8-ED3ABE462008}" type="parTrans" cxnId="{9E31DE00-CBCC-4DB2-BB6E-CF404636137F}">
      <dgm:prSet/>
      <dgm:spPr/>
      <dgm:t>
        <a:bodyPr/>
        <a:lstStyle/>
        <a:p>
          <a:endParaRPr lang="en-US"/>
        </a:p>
      </dgm:t>
    </dgm:pt>
    <dgm:pt modelId="{24985B73-51BE-4053-8B22-6260C68BEFF9}" type="sibTrans" cxnId="{9E31DE00-CBCC-4DB2-BB6E-CF404636137F}">
      <dgm:prSet/>
      <dgm:spPr/>
      <dgm:t>
        <a:bodyPr/>
        <a:lstStyle/>
        <a:p>
          <a:endParaRPr lang="en-US"/>
        </a:p>
      </dgm:t>
    </dgm:pt>
    <dgm:pt modelId="{0B2668F3-54A3-46F6-973D-04EA8CF7E70E}">
      <dgm:prSet phldrT="[Text]" custT="1">
        <dgm:style>
          <a:lnRef idx="0">
            <a:schemeClr val="accent4"/>
          </a:lnRef>
          <a:fillRef idx="3">
            <a:schemeClr val="accent4"/>
          </a:fillRef>
          <a:effectRef idx="3">
            <a:schemeClr val="accent4"/>
          </a:effectRef>
          <a:fontRef idx="minor">
            <a:schemeClr val="lt1"/>
          </a:fontRef>
        </dgm:style>
      </dgm:prSet>
      <dgm:spPr>
        <a:solidFill>
          <a:srgbClr val="00B0F0"/>
        </a:solidFill>
      </dgm:spPr>
      <dgm:t>
        <a:bodyPr/>
        <a:lstStyle/>
        <a:p>
          <a:r>
            <a:rPr lang="en-US" sz="1800" b="1" dirty="0" smtClean="0">
              <a:latin typeface="Cambria" panose="02040503050406030204" pitchFamily="18" charset="0"/>
            </a:rPr>
            <a:t>An</a:t>
          </a:r>
          <a:r>
            <a:rPr lang="en-US" sz="2400" dirty="0" smtClean="0"/>
            <a:t> </a:t>
          </a:r>
          <a:r>
            <a:rPr lang="en-US" sz="1800" b="1" dirty="0" smtClean="0">
              <a:latin typeface="Cambria" panose="02040503050406030204" pitchFamily="18" charset="0"/>
            </a:rPr>
            <a:t>open</a:t>
          </a:r>
          <a:r>
            <a:rPr lang="en-US" sz="2400" dirty="0" smtClean="0"/>
            <a:t> </a:t>
          </a:r>
          <a:r>
            <a:rPr lang="en-US" sz="1800" b="1" dirty="0" smtClean="0">
              <a:latin typeface="Cambria" panose="02040503050406030204" pitchFamily="18" charset="0"/>
            </a:rPr>
            <a:t>mind</a:t>
          </a:r>
          <a:endParaRPr lang="en-US" sz="1800" b="1" dirty="0">
            <a:latin typeface="Cambria" panose="02040503050406030204" pitchFamily="18" charset="0"/>
          </a:endParaRPr>
        </a:p>
      </dgm:t>
    </dgm:pt>
    <dgm:pt modelId="{E78C4CCF-8B4B-4283-92B8-2F2B2DA3C876}" type="parTrans" cxnId="{7E96B9B0-1F9D-4BCB-BDA4-CBD9EF7158A3}">
      <dgm:prSet/>
      <dgm:spPr/>
      <dgm:t>
        <a:bodyPr/>
        <a:lstStyle/>
        <a:p>
          <a:endParaRPr lang="en-US"/>
        </a:p>
      </dgm:t>
    </dgm:pt>
    <dgm:pt modelId="{3978AC40-EB8E-4CAE-B58E-20AE521E5F93}" type="sibTrans" cxnId="{7E96B9B0-1F9D-4BCB-BDA4-CBD9EF7158A3}">
      <dgm:prSet/>
      <dgm:spPr/>
      <dgm:t>
        <a:bodyPr/>
        <a:lstStyle/>
        <a:p>
          <a:endParaRPr lang="en-US"/>
        </a:p>
      </dgm:t>
    </dgm:pt>
    <dgm:pt modelId="{EE8F8B45-A207-4471-9B2C-0B5E3BD8A0B2}">
      <dgm:prSet phldrT="[Text]" custT="1">
        <dgm:style>
          <a:lnRef idx="0">
            <a:schemeClr val="accent4"/>
          </a:lnRef>
          <a:fillRef idx="3">
            <a:schemeClr val="accent4"/>
          </a:fillRef>
          <a:effectRef idx="3">
            <a:schemeClr val="accent4"/>
          </a:effectRef>
          <a:fontRef idx="minor">
            <a:schemeClr val="lt1"/>
          </a:fontRef>
        </dgm:style>
      </dgm:prSet>
      <dgm:spPr>
        <a:solidFill>
          <a:srgbClr val="00B0F0"/>
        </a:solidFill>
      </dgm:spPr>
      <dgm:t>
        <a:bodyPr/>
        <a:lstStyle/>
        <a:p>
          <a:r>
            <a:rPr lang="en-US" sz="1800" b="1" dirty="0" smtClean="0">
              <a:latin typeface="Cambria" panose="02040503050406030204" pitchFamily="18" charset="0"/>
            </a:rPr>
            <a:t>Passion</a:t>
          </a:r>
          <a:endParaRPr lang="en-US" sz="1800" b="1" dirty="0">
            <a:latin typeface="Cambria" panose="02040503050406030204" pitchFamily="18" charset="0"/>
          </a:endParaRPr>
        </a:p>
      </dgm:t>
    </dgm:pt>
    <dgm:pt modelId="{6A679599-BA47-48FA-A94B-1A7810181524}" type="parTrans" cxnId="{EDAA1CEB-37ED-4C32-A8F9-FB517C06DB57}">
      <dgm:prSet/>
      <dgm:spPr/>
      <dgm:t>
        <a:bodyPr/>
        <a:lstStyle/>
        <a:p>
          <a:endParaRPr lang="en-US"/>
        </a:p>
      </dgm:t>
    </dgm:pt>
    <dgm:pt modelId="{F9D2D2EF-CEDC-49B6-B2C7-CECC600A5024}" type="sibTrans" cxnId="{EDAA1CEB-37ED-4C32-A8F9-FB517C06DB57}">
      <dgm:prSet/>
      <dgm:spPr/>
      <dgm:t>
        <a:bodyPr/>
        <a:lstStyle/>
        <a:p>
          <a:endParaRPr lang="en-US"/>
        </a:p>
      </dgm:t>
    </dgm:pt>
    <dgm:pt modelId="{11EF9E06-3D03-4EEE-8802-784B59407347}">
      <dgm:prSet phldrT="[Text]" custT="1">
        <dgm:style>
          <a:lnRef idx="0">
            <a:schemeClr val="accent4"/>
          </a:lnRef>
          <a:fillRef idx="3">
            <a:schemeClr val="accent4"/>
          </a:fillRef>
          <a:effectRef idx="3">
            <a:schemeClr val="accent4"/>
          </a:effectRef>
          <a:fontRef idx="minor">
            <a:schemeClr val="lt1"/>
          </a:fontRef>
        </dgm:style>
      </dgm:prSet>
      <dgm:spPr>
        <a:solidFill>
          <a:srgbClr val="00B0F0"/>
        </a:solidFill>
      </dgm:spPr>
      <dgm:t>
        <a:bodyPr/>
        <a:lstStyle/>
        <a:p>
          <a:r>
            <a:rPr lang="en-US" sz="1800" b="1" dirty="0" smtClean="0">
              <a:latin typeface="Cambria" panose="02040503050406030204" pitchFamily="18" charset="0"/>
            </a:rPr>
            <a:t>Positive attitude</a:t>
          </a:r>
          <a:endParaRPr lang="en-US" sz="1800" b="1" dirty="0">
            <a:latin typeface="Cambria" panose="02040503050406030204" pitchFamily="18" charset="0"/>
          </a:endParaRPr>
        </a:p>
      </dgm:t>
    </dgm:pt>
    <dgm:pt modelId="{5CE03ECB-7242-456D-89AA-7467E98C07BF}" type="parTrans" cxnId="{1D552871-F4CD-4A30-8BE7-33F4995AC8D4}">
      <dgm:prSet/>
      <dgm:spPr/>
      <dgm:t>
        <a:bodyPr/>
        <a:lstStyle/>
        <a:p>
          <a:endParaRPr lang="en-US"/>
        </a:p>
      </dgm:t>
    </dgm:pt>
    <dgm:pt modelId="{008F89E6-6BE0-4582-90FF-66DEAFB2B050}" type="sibTrans" cxnId="{1D552871-F4CD-4A30-8BE7-33F4995AC8D4}">
      <dgm:prSet/>
      <dgm:spPr/>
      <dgm:t>
        <a:bodyPr/>
        <a:lstStyle/>
        <a:p>
          <a:endParaRPr lang="en-US"/>
        </a:p>
      </dgm:t>
    </dgm:pt>
    <dgm:pt modelId="{A4B9175A-0F24-4951-873B-0C2EA9FB3AEF}" type="pres">
      <dgm:prSet presAssocID="{562FECC5-D30D-44A7-8D9B-307AFB27FBC9}" presName="cycle" presStyleCnt="0">
        <dgm:presLayoutVars>
          <dgm:dir/>
          <dgm:resizeHandles val="exact"/>
        </dgm:presLayoutVars>
      </dgm:prSet>
      <dgm:spPr/>
      <dgm:t>
        <a:bodyPr/>
        <a:lstStyle/>
        <a:p>
          <a:endParaRPr lang="en-US"/>
        </a:p>
      </dgm:t>
    </dgm:pt>
    <dgm:pt modelId="{5DA5F3BB-E1BF-425C-9BE4-1A7E70D98BCE}" type="pres">
      <dgm:prSet presAssocID="{7D2886DE-E713-4642-A991-F791954348F9}" presName="dummy" presStyleCnt="0"/>
      <dgm:spPr/>
      <dgm:t>
        <a:bodyPr/>
        <a:lstStyle/>
        <a:p>
          <a:endParaRPr lang="en-US"/>
        </a:p>
      </dgm:t>
    </dgm:pt>
    <dgm:pt modelId="{2EC69D34-1D4F-47CD-9B0F-7EE510D11462}" type="pres">
      <dgm:prSet presAssocID="{7D2886DE-E713-4642-A991-F791954348F9}" presName="node" presStyleLbl="revTx" presStyleIdx="0" presStyleCnt="4">
        <dgm:presLayoutVars>
          <dgm:bulletEnabled val="1"/>
        </dgm:presLayoutVars>
      </dgm:prSet>
      <dgm:spPr>
        <a:prstGeom prst="ellipse">
          <a:avLst/>
        </a:prstGeom>
      </dgm:spPr>
      <dgm:t>
        <a:bodyPr/>
        <a:lstStyle/>
        <a:p>
          <a:endParaRPr lang="en-US"/>
        </a:p>
      </dgm:t>
    </dgm:pt>
    <dgm:pt modelId="{3648E8ED-B96D-4611-ADB3-C887D823435F}" type="pres">
      <dgm:prSet presAssocID="{24985B73-51BE-4053-8B22-6260C68BEFF9}" presName="sibTrans" presStyleLbl="node1" presStyleIdx="0" presStyleCnt="4"/>
      <dgm:spPr/>
      <dgm:t>
        <a:bodyPr/>
        <a:lstStyle/>
        <a:p>
          <a:endParaRPr lang="en-US"/>
        </a:p>
      </dgm:t>
    </dgm:pt>
    <dgm:pt modelId="{4C5B1C90-7910-4E6A-A56A-98C7EF78BF2E}" type="pres">
      <dgm:prSet presAssocID="{0B2668F3-54A3-46F6-973D-04EA8CF7E70E}" presName="dummy" presStyleCnt="0"/>
      <dgm:spPr/>
      <dgm:t>
        <a:bodyPr/>
        <a:lstStyle/>
        <a:p>
          <a:endParaRPr lang="en-US"/>
        </a:p>
      </dgm:t>
    </dgm:pt>
    <dgm:pt modelId="{589F4AFC-531C-4BEB-9EA1-AD63A6067802}" type="pres">
      <dgm:prSet presAssocID="{0B2668F3-54A3-46F6-973D-04EA8CF7E70E}" presName="node" presStyleLbl="revTx" presStyleIdx="1" presStyleCnt="4">
        <dgm:presLayoutVars>
          <dgm:bulletEnabled val="1"/>
        </dgm:presLayoutVars>
      </dgm:prSet>
      <dgm:spPr>
        <a:prstGeom prst="ellipse">
          <a:avLst/>
        </a:prstGeom>
      </dgm:spPr>
      <dgm:t>
        <a:bodyPr/>
        <a:lstStyle/>
        <a:p>
          <a:endParaRPr lang="en-US"/>
        </a:p>
      </dgm:t>
    </dgm:pt>
    <dgm:pt modelId="{427D7F26-FDAA-47EB-9C57-C5392E443A95}" type="pres">
      <dgm:prSet presAssocID="{3978AC40-EB8E-4CAE-B58E-20AE521E5F93}" presName="sibTrans" presStyleLbl="node1" presStyleIdx="1" presStyleCnt="4"/>
      <dgm:spPr/>
      <dgm:t>
        <a:bodyPr/>
        <a:lstStyle/>
        <a:p>
          <a:endParaRPr lang="en-US"/>
        </a:p>
      </dgm:t>
    </dgm:pt>
    <dgm:pt modelId="{252AC625-868F-4EB3-BB94-FC6905B506AF}" type="pres">
      <dgm:prSet presAssocID="{EE8F8B45-A207-4471-9B2C-0B5E3BD8A0B2}" presName="dummy" presStyleCnt="0"/>
      <dgm:spPr/>
      <dgm:t>
        <a:bodyPr/>
        <a:lstStyle/>
        <a:p>
          <a:endParaRPr lang="en-US"/>
        </a:p>
      </dgm:t>
    </dgm:pt>
    <dgm:pt modelId="{9B19D8F6-0CD3-433E-B53F-AB08A9CEF6A7}" type="pres">
      <dgm:prSet presAssocID="{EE8F8B45-A207-4471-9B2C-0B5E3BD8A0B2}" presName="node" presStyleLbl="revTx" presStyleIdx="2" presStyleCnt="4">
        <dgm:presLayoutVars>
          <dgm:bulletEnabled val="1"/>
        </dgm:presLayoutVars>
      </dgm:prSet>
      <dgm:spPr>
        <a:prstGeom prst="ellipse">
          <a:avLst/>
        </a:prstGeom>
      </dgm:spPr>
      <dgm:t>
        <a:bodyPr/>
        <a:lstStyle/>
        <a:p>
          <a:endParaRPr lang="en-US"/>
        </a:p>
      </dgm:t>
    </dgm:pt>
    <dgm:pt modelId="{9448EFCD-64D6-4032-B706-D9C4CD78E65A}" type="pres">
      <dgm:prSet presAssocID="{F9D2D2EF-CEDC-49B6-B2C7-CECC600A5024}" presName="sibTrans" presStyleLbl="node1" presStyleIdx="2" presStyleCnt="4"/>
      <dgm:spPr/>
      <dgm:t>
        <a:bodyPr/>
        <a:lstStyle/>
        <a:p>
          <a:endParaRPr lang="en-US"/>
        </a:p>
      </dgm:t>
    </dgm:pt>
    <dgm:pt modelId="{35509FDE-9CB6-4B4F-A6D2-FF5748EA3A37}" type="pres">
      <dgm:prSet presAssocID="{11EF9E06-3D03-4EEE-8802-784B59407347}" presName="dummy" presStyleCnt="0"/>
      <dgm:spPr/>
      <dgm:t>
        <a:bodyPr/>
        <a:lstStyle/>
        <a:p>
          <a:endParaRPr lang="en-US"/>
        </a:p>
      </dgm:t>
    </dgm:pt>
    <dgm:pt modelId="{13D83837-857C-4A6A-9B48-3904B137F1FF}" type="pres">
      <dgm:prSet presAssocID="{11EF9E06-3D03-4EEE-8802-784B59407347}" presName="node" presStyleLbl="revTx" presStyleIdx="3" presStyleCnt="4">
        <dgm:presLayoutVars>
          <dgm:bulletEnabled val="1"/>
        </dgm:presLayoutVars>
      </dgm:prSet>
      <dgm:spPr>
        <a:prstGeom prst="ellipse">
          <a:avLst/>
        </a:prstGeom>
      </dgm:spPr>
      <dgm:t>
        <a:bodyPr/>
        <a:lstStyle/>
        <a:p>
          <a:endParaRPr lang="en-US"/>
        </a:p>
      </dgm:t>
    </dgm:pt>
    <dgm:pt modelId="{C3F09A73-535C-4293-AAED-3E0258A8B562}" type="pres">
      <dgm:prSet presAssocID="{008F89E6-6BE0-4582-90FF-66DEAFB2B050}" presName="sibTrans" presStyleLbl="node1" presStyleIdx="3" presStyleCnt="4"/>
      <dgm:spPr/>
      <dgm:t>
        <a:bodyPr/>
        <a:lstStyle/>
        <a:p>
          <a:endParaRPr lang="en-US"/>
        </a:p>
      </dgm:t>
    </dgm:pt>
  </dgm:ptLst>
  <dgm:cxnLst>
    <dgm:cxn modelId="{3ED922CD-5A21-48C5-8CF6-75B86A806813}" type="presOf" srcId="{7D2886DE-E713-4642-A991-F791954348F9}" destId="{2EC69D34-1D4F-47CD-9B0F-7EE510D11462}" srcOrd="0" destOrd="0" presId="urn:microsoft.com/office/officeart/2005/8/layout/cycle1"/>
    <dgm:cxn modelId="{A9960F04-8810-46C7-84B0-856EEA21FF3B}" type="presOf" srcId="{11EF9E06-3D03-4EEE-8802-784B59407347}" destId="{13D83837-857C-4A6A-9B48-3904B137F1FF}" srcOrd="0" destOrd="0" presId="urn:microsoft.com/office/officeart/2005/8/layout/cycle1"/>
    <dgm:cxn modelId="{7E96B9B0-1F9D-4BCB-BDA4-CBD9EF7158A3}" srcId="{562FECC5-D30D-44A7-8D9B-307AFB27FBC9}" destId="{0B2668F3-54A3-46F6-973D-04EA8CF7E70E}" srcOrd="1" destOrd="0" parTransId="{E78C4CCF-8B4B-4283-92B8-2F2B2DA3C876}" sibTransId="{3978AC40-EB8E-4CAE-B58E-20AE521E5F93}"/>
    <dgm:cxn modelId="{1D552871-F4CD-4A30-8BE7-33F4995AC8D4}" srcId="{562FECC5-D30D-44A7-8D9B-307AFB27FBC9}" destId="{11EF9E06-3D03-4EEE-8802-784B59407347}" srcOrd="3" destOrd="0" parTransId="{5CE03ECB-7242-456D-89AA-7467E98C07BF}" sibTransId="{008F89E6-6BE0-4582-90FF-66DEAFB2B050}"/>
    <dgm:cxn modelId="{5C3D9FB5-073E-474C-A81C-46E067F0564A}" type="presOf" srcId="{3978AC40-EB8E-4CAE-B58E-20AE521E5F93}" destId="{427D7F26-FDAA-47EB-9C57-C5392E443A95}" srcOrd="0" destOrd="0" presId="urn:microsoft.com/office/officeart/2005/8/layout/cycle1"/>
    <dgm:cxn modelId="{436CAEB5-2D87-459B-ABAA-60529C4D60C4}" type="presOf" srcId="{24985B73-51BE-4053-8B22-6260C68BEFF9}" destId="{3648E8ED-B96D-4611-ADB3-C887D823435F}" srcOrd="0" destOrd="0" presId="urn:microsoft.com/office/officeart/2005/8/layout/cycle1"/>
    <dgm:cxn modelId="{EDAA1CEB-37ED-4C32-A8F9-FB517C06DB57}" srcId="{562FECC5-D30D-44A7-8D9B-307AFB27FBC9}" destId="{EE8F8B45-A207-4471-9B2C-0B5E3BD8A0B2}" srcOrd="2" destOrd="0" parTransId="{6A679599-BA47-48FA-A94B-1A7810181524}" sibTransId="{F9D2D2EF-CEDC-49B6-B2C7-CECC600A5024}"/>
    <dgm:cxn modelId="{9E31DE00-CBCC-4DB2-BB6E-CF404636137F}" srcId="{562FECC5-D30D-44A7-8D9B-307AFB27FBC9}" destId="{7D2886DE-E713-4642-A991-F791954348F9}" srcOrd="0" destOrd="0" parTransId="{FDA25456-1878-46FA-85E8-ED3ABE462008}" sibTransId="{24985B73-51BE-4053-8B22-6260C68BEFF9}"/>
    <dgm:cxn modelId="{C8ADB274-B3A1-4E5E-8655-F579765DC9A7}" type="presOf" srcId="{562FECC5-D30D-44A7-8D9B-307AFB27FBC9}" destId="{A4B9175A-0F24-4951-873B-0C2EA9FB3AEF}" srcOrd="0" destOrd="0" presId="urn:microsoft.com/office/officeart/2005/8/layout/cycle1"/>
    <dgm:cxn modelId="{0743BE3B-B4B7-4E91-BD5C-211754644D37}" type="presOf" srcId="{F9D2D2EF-CEDC-49B6-B2C7-CECC600A5024}" destId="{9448EFCD-64D6-4032-B706-D9C4CD78E65A}" srcOrd="0" destOrd="0" presId="urn:microsoft.com/office/officeart/2005/8/layout/cycle1"/>
    <dgm:cxn modelId="{CAE5CB6B-B565-479A-9E5D-13ABB1BA9AD9}" type="presOf" srcId="{EE8F8B45-A207-4471-9B2C-0B5E3BD8A0B2}" destId="{9B19D8F6-0CD3-433E-B53F-AB08A9CEF6A7}" srcOrd="0" destOrd="0" presId="urn:microsoft.com/office/officeart/2005/8/layout/cycle1"/>
    <dgm:cxn modelId="{E1958DA3-C940-4273-B6EC-801ECF8E5C8C}" type="presOf" srcId="{008F89E6-6BE0-4582-90FF-66DEAFB2B050}" destId="{C3F09A73-535C-4293-AAED-3E0258A8B562}" srcOrd="0" destOrd="0" presId="urn:microsoft.com/office/officeart/2005/8/layout/cycle1"/>
    <dgm:cxn modelId="{F04E041B-3475-496B-B585-F26C8B488D15}" type="presOf" srcId="{0B2668F3-54A3-46F6-973D-04EA8CF7E70E}" destId="{589F4AFC-531C-4BEB-9EA1-AD63A6067802}" srcOrd="0" destOrd="0" presId="urn:microsoft.com/office/officeart/2005/8/layout/cycle1"/>
    <dgm:cxn modelId="{A2C3FE83-3B8F-425C-AD0D-2DAD7C1106A8}" type="presParOf" srcId="{A4B9175A-0F24-4951-873B-0C2EA9FB3AEF}" destId="{5DA5F3BB-E1BF-425C-9BE4-1A7E70D98BCE}" srcOrd="0" destOrd="0" presId="urn:microsoft.com/office/officeart/2005/8/layout/cycle1"/>
    <dgm:cxn modelId="{6F15C275-D2B4-4B40-BC29-80A42FA1A86E}" type="presParOf" srcId="{A4B9175A-0F24-4951-873B-0C2EA9FB3AEF}" destId="{2EC69D34-1D4F-47CD-9B0F-7EE510D11462}" srcOrd="1" destOrd="0" presId="urn:microsoft.com/office/officeart/2005/8/layout/cycle1"/>
    <dgm:cxn modelId="{C305779B-7F73-4BC2-AC5C-E604759BB17A}" type="presParOf" srcId="{A4B9175A-0F24-4951-873B-0C2EA9FB3AEF}" destId="{3648E8ED-B96D-4611-ADB3-C887D823435F}" srcOrd="2" destOrd="0" presId="urn:microsoft.com/office/officeart/2005/8/layout/cycle1"/>
    <dgm:cxn modelId="{C2F83026-6332-4DCD-A0FE-F6DEEA02CC93}" type="presParOf" srcId="{A4B9175A-0F24-4951-873B-0C2EA9FB3AEF}" destId="{4C5B1C90-7910-4E6A-A56A-98C7EF78BF2E}" srcOrd="3" destOrd="0" presId="urn:microsoft.com/office/officeart/2005/8/layout/cycle1"/>
    <dgm:cxn modelId="{DA0CC7A5-703B-472C-9CD4-67C6A2ED71A9}" type="presParOf" srcId="{A4B9175A-0F24-4951-873B-0C2EA9FB3AEF}" destId="{589F4AFC-531C-4BEB-9EA1-AD63A6067802}" srcOrd="4" destOrd="0" presId="urn:microsoft.com/office/officeart/2005/8/layout/cycle1"/>
    <dgm:cxn modelId="{9D498DEE-4871-4E13-934A-8214A61EA487}" type="presParOf" srcId="{A4B9175A-0F24-4951-873B-0C2EA9FB3AEF}" destId="{427D7F26-FDAA-47EB-9C57-C5392E443A95}" srcOrd="5" destOrd="0" presId="urn:microsoft.com/office/officeart/2005/8/layout/cycle1"/>
    <dgm:cxn modelId="{463BAC39-AA23-465E-A3D2-9084323C86A0}" type="presParOf" srcId="{A4B9175A-0F24-4951-873B-0C2EA9FB3AEF}" destId="{252AC625-868F-4EB3-BB94-FC6905B506AF}" srcOrd="6" destOrd="0" presId="urn:microsoft.com/office/officeart/2005/8/layout/cycle1"/>
    <dgm:cxn modelId="{575E14D0-BF76-435B-9309-07B9A062CEBD}" type="presParOf" srcId="{A4B9175A-0F24-4951-873B-0C2EA9FB3AEF}" destId="{9B19D8F6-0CD3-433E-B53F-AB08A9CEF6A7}" srcOrd="7" destOrd="0" presId="urn:microsoft.com/office/officeart/2005/8/layout/cycle1"/>
    <dgm:cxn modelId="{3AAF4E32-8938-4057-A6FA-CDEC407C3F66}" type="presParOf" srcId="{A4B9175A-0F24-4951-873B-0C2EA9FB3AEF}" destId="{9448EFCD-64D6-4032-B706-D9C4CD78E65A}" srcOrd="8" destOrd="0" presId="urn:microsoft.com/office/officeart/2005/8/layout/cycle1"/>
    <dgm:cxn modelId="{9B0E7C1B-5B3A-4E29-B4DD-589A5025383E}" type="presParOf" srcId="{A4B9175A-0F24-4951-873B-0C2EA9FB3AEF}" destId="{35509FDE-9CB6-4B4F-A6D2-FF5748EA3A37}" srcOrd="9" destOrd="0" presId="urn:microsoft.com/office/officeart/2005/8/layout/cycle1"/>
    <dgm:cxn modelId="{086170BC-2BE3-417E-9198-609ACFA68FA8}" type="presParOf" srcId="{A4B9175A-0F24-4951-873B-0C2EA9FB3AEF}" destId="{13D83837-857C-4A6A-9B48-3904B137F1FF}" srcOrd="10" destOrd="0" presId="urn:microsoft.com/office/officeart/2005/8/layout/cycle1"/>
    <dgm:cxn modelId="{463BD384-47CF-4C71-8631-6735AC419E1E}" type="presParOf" srcId="{A4B9175A-0F24-4951-873B-0C2EA9FB3AEF}" destId="{C3F09A73-535C-4293-AAED-3E0258A8B562}" srcOrd="11" destOrd="0" presId="urn:microsoft.com/office/officeart/2005/8/layout/cycle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C69D34-1D4F-47CD-9B0F-7EE510D11462}">
      <dsp:nvSpPr>
        <dsp:cNvPr id="0" name=""/>
        <dsp:cNvSpPr/>
      </dsp:nvSpPr>
      <dsp:spPr>
        <a:xfrm>
          <a:off x="2254626" y="525861"/>
          <a:ext cx="1279634" cy="1279634"/>
        </a:xfrm>
        <a:prstGeom prst="ellipse">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mbria" panose="02040503050406030204" pitchFamily="18" charset="0"/>
            </a:rPr>
            <a:t>Pro-activity</a:t>
          </a:r>
          <a:endParaRPr lang="en-US" sz="1800" b="1" kern="1200" dirty="0">
            <a:latin typeface="Cambria" panose="02040503050406030204" pitchFamily="18" charset="0"/>
          </a:endParaRPr>
        </a:p>
      </dsp:txBody>
      <dsp:txXfrm>
        <a:off x="2254626" y="525861"/>
        <a:ext cx="1279634" cy="1279634"/>
      </dsp:txXfrm>
    </dsp:sp>
    <dsp:sp modelId="{3648E8ED-B96D-4611-ADB3-C887D823435F}">
      <dsp:nvSpPr>
        <dsp:cNvPr id="0" name=""/>
        <dsp:cNvSpPr/>
      </dsp:nvSpPr>
      <dsp:spPr>
        <a:xfrm>
          <a:off x="-298" y="445076"/>
          <a:ext cx="3615344" cy="3615344"/>
        </a:xfrm>
        <a:prstGeom prst="circularArrow">
          <a:avLst>
            <a:gd name="adj1" fmla="val 6902"/>
            <a:gd name="adj2" fmla="val 465342"/>
            <a:gd name="adj3" fmla="val 549458"/>
            <a:gd name="adj4" fmla="val 20585200"/>
            <a:gd name="adj5" fmla="val 8052"/>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F4AFC-531C-4BEB-9EA1-AD63A6067802}">
      <dsp:nvSpPr>
        <dsp:cNvPr id="0" name=""/>
        <dsp:cNvSpPr/>
      </dsp:nvSpPr>
      <dsp:spPr>
        <a:xfrm>
          <a:off x="2254626" y="2700002"/>
          <a:ext cx="1279634" cy="1279634"/>
        </a:xfrm>
        <a:prstGeom prst="ellipse">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mbria" panose="02040503050406030204" pitchFamily="18" charset="0"/>
            </a:rPr>
            <a:t>An</a:t>
          </a:r>
          <a:r>
            <a:rPr lang="en-US" sz="2400" kern="1200" dirty="0" smtClean="0"/>
            <a:t> </a:t>
          </a:r>
          <a:r>
            <a:rPr lang="en-US" sz="1800" b="1" kern="1200" dirty="0" smtClean="0">
              <a:latin typeface="Cambria" panose="02040503050406030204" pitchFamily="18" charset="0"/>
            </a:rPr>
            <a:t>open</a:t>
          </a:r>
          <a:r>
            <a:rPr lang="en-US" sz="2400" kern="1200" dirty="0" smtClean="0"/>
            <a:t> </a:t>
          </a:r>
          <a:r>
            <a:rPr lang="en-US" sz="1800" b="1" kern="1200" dirty="0" smtClean="0">
              <a:latin typeface="Cambria" panose="02040503050406030204" pitchFamily="18" charset="0"/>
            </a:rPr>
            <a:t>mind</a:t>
          </a:r>
          <a:endParaRPr lang="en-US" sz="1800" b="1" kern="1200" dirty="0">
            <a:latin typeface="Cambria" panose="02040503050406030204" pitchFamily="18" charset="0"/>
          </a:endParaRPr>
        </a:p>
      </dsp:txBody>
      <dsp:txXfrm>
        <a:off x="2254626" y="2700002"/>
        <a:ext cx="1279634" cy="1279634"/>
      </dsp:txXfrm>
    </dsp:sp>
    <dsp:sp modelId="{427D7F26-FDAA-47EB-9C57-C5392E443A95}">
      <dsp:nvSpPr>
        <dsp:cNvPr id="0" name=""/>
        <dsp:cNvSpPr/>
      </dsp:nvSpPr>
      <dsp:spPr>
        <a:xfrm>
          <a:off x="-298" y="445076"/>
          <a:ext cx="3615344" cy="3615344"/>
        </a:xfrm>
        <a:prstGeom prst="circularArrow">
          <a:avLst>
            <a:gd name="adj1" fmla="val 6902"/>
            <a:gd name="adj2" fmla="val 465342"/>
            <a:gd name="adj3" fmla="val 5949458"/>
            <a:gd name="adj4" fmla="val 4385200"/>
            <a:gd name="adj5" fmla="val 8052"/>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19D8F6-0CD3-433E-B53F-AB08A9CEF6A7}">
      <dsp:nvSpPr>
        <dsp:cNvPr id="0" name=""/>
        <dsp:cNvSpPr/>
      </dsp:nvSpPr>
      <dsp:spPr>
        <a:xfrm>
          <a:off x="80485" y="2700002"/>
          <a:ext cx="1279634" cy="1279634"/>
        </a:xfrm>
        <a:prstGeom prst="ellipse">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mbria" panose="02040503050406030204" pitchFamily="18" charset="0"/>
            </a:rPr>
            <a:t>Passion</a:t>
          </a:r>
          <a:endParaRPr lang="en-US" sz="1800" b="1" kern="1200" dirty="0">
            <a:latin typeface="Cambria" panose="02040503050406030204" pitchFamily="18" charset="0"/>
          </a:endParaRPr>
        </a:p>
      </dsp:txBody>
      <dsp:txXfrm>
        <a:off x="80485" y="2700002"/>
        <a:ext cx="1279634" cy="1279634"/>
      </dsp:txXfrm>
    </dsp:sp>
    <dsp:sp modelId="{9448EFCD-64D6-4032-B706-D9C4CD78E65A}">
      <dsp:nvSpPr>
        <dsp:cNvPr id="0" name=""/>
        <dsp:cNvSpPr/>
      </dsp:nvSpPr>
      <dsp:spPr>
        <a:xfrm>
          <a:off x="-298" y="445076"/>
          <a:ext cx="3615344" cy="3615344"/>
        </a:xfrm>
        <a:prstGeom prst="circularArrow">
          <a:avLst>
            <a:gd name="adj1" fmla="val 6902"/>
            <a:gd name="adj2" fmla="val 465342"/>
            <a:gd name="adj3" fmla="val 11349458"/>
            <a:gd name="adj4" fmla="val 9785200"/>
            <a:gd name="adj5" fmla="val 8052"/>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D83837-857C-4A6A-9B48-3904B137F1FF}">
      <dsp:nvSpPr>
        <dsp:cNvPr id="0" name=""/>
        <dsp:cNvSpPr/>
      </dsp:nvSpPr>
      <dsp:spPr>
        <a:xfrm>
          <a:off x="80485" y="525861"/>
          <a:ext cx="1279634" cy="1279634"/>
        </a:xfrm>
        <a:prstGeom prst="ellipse">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mbria" panose="02040503050406030204" pitchFamily="18" charset="0"/>
            </a:rPr>
            <a:t>Positive attitude</a:t>
          </a:r>
          <a:endParaRPr lang="en-US" sz="1800" b="1" kern="1200" dirty="0">
            <a:latin typeface="Cambria" panose="02040503050406030204" pitchFamily="18" charset="0"/>
          </a:endParaRPr>
        </a:p>
      </dsp:txBody>
      <dsp:txXfrm>
        <a:off x="80485" y="525861"/>
        <a:ext cx="1279634" cy="1279634"/>
      </dsp:txXfrm>
    </dsp:sp>
    <dsp:sp modelId="{C3F09A73-535C-4293-AAED-3E0258A8B562}">
      <dsp:nvSpPr>
        <dsp:cNvPr id="0" name=""/>
        <dsp:cNvSpPr/>
      </dsp:nvSpPr>
      <dsp:spPr>
        <a:xfrm>
          <a:off x="-298" y="445076"/>
          <a:ext cx="3615344" cy="3615344"/>
        </a:xfrm>
        <a:prstGeom prst="circularArrow">
          <a:avLst>
            <a:gd name="adj1" fmla="val 6902"/>
            <a:gd name="adj2" fmla="val 465342"/>
            <a:gd name="adj3" fmla="val 16749458"/>
            <a:gd name="adj4" fmla="val 15185200"/>
            <a:gd name="adj5" fmla="val 8052"/>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D8C396-499B-42F3-9976-B102FE55FD5D}" type="datetimeFigureOut">
              <a:rPr lang="en-US" smtClean="0"/>
              <a:pPr/>
              <a:t>9/16/2017</a:t>
            </a:fld>
            <a:endParaRPr lang="en-US"/>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80A7C3-E9DC-4BE1-BCF9-69AC371621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AC80A7C3-E9DC-4BE1-BCF9-69AC371621B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475CC1A0-1B63-43A0-AEA4-981CE02217B5}" type="slidenum">
              <a:rPr lang="en-GB" smtClean="0"/>
              <a:pPr/>
              <a:t>10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AC80A7C3-E9DC-4BE1-BCF9-69AC371621BC}"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AC80A7C3-E9DC-4BE1-BCF9-69AC371621BC}"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GB"/>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GB"/>
          </a:p>
        </p:txBody>
      </p:sp>
      <p:sp>
        <p:nvSpPr>
          <p:cNvPr id="4" name="Tijdelijke aanduiding voor datum 3"/>
          <p:cNvSpPr>
            <a:spLocks noGrp="1"/>
          </p:cNvSpPr>
          <p:nvPr>
            <p:ph type="dt" sz="half" idx="10"/>
          </p:nvPr>
        </p:nvSpPr>
        <p:spPr/>
        <p:txBody>
          <a:bodyPr/>
          <a:lstStyle/>
          <a:p>
            <a:fld id="{363CBE54-E4AC-4023-85D6-94F4DA5647F1}" type="datetime1">
              <a:rPr lang="en-GB" smtClean="0"/>
              <a:pPr/>
              <a:t>16/09/2017</a:t>
            </a:fld>
            <a:endParaRPr lang="en-GB"/>
          </a:p>
        </p:txBody>
      </p:sp>
      <p:sp>
        <p:nvSpPr>
          <p:cNvPr id="5" name="Tijdelijke aanduiding voor voettekst 4"/>
          <p:cNvSpPr>
            <a:spLocks noGrp="1"/>
          </p:cNvSpPr>
          <p:nvPr>
            <p:ph type="ftr" sz="quarter" idx="11"/>
          </p:nvPr>
        </p:nvSpPr>
        <p:spPr/>
        <p:txBody>
          <a:bodyPr/>
          <a:lstStyle/>
          <a:p>
            <a:r>
              <a:rPr lang="en-GB" smtClean="0"/>
              <a:t>wsf - eve</a:t>
            </a:r>
            <a:endParaRPr lang="en-GB"/>
          </a:p>
        </p:txBody>
      </p:sp>
      <p:sp>
        <p:nvSpPr>
          <p:cNvPr id="6" name="Tijdelijke aanduiding voor dianummer 5"/>
          <p:cNvSpPr>
            <a:spLocks noGrp="1"/>
          </p:cNvSpPr>
          <p:nvPr>
            <p:ph type="sldNum" sz="quarter" idx="12"/>
          </p:nvPr>
        </p:nvSpPr>
        <p:spPr/>
        <p:txBody>
          <a:bodyPr/>
          <a:lstStyle/>
          <a:p>
            <a:fld id="{4FB33C17-4EE9-410B-8779-ECADCDE70D9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p>
            <a:fld id="{7C77A23C-F983-4623-BFBF-138B4CE70ED1}" type="datetime1">
              <a:rPr lang="en-GB" smtClean="0"/>
              <a:pPr/>
              <a:t>16/09/2017</a:t>
            </a:fld>
            <a:endParaRPr lang="en-GB"/>
          </a:p>
        </p:txBody>
      </p:sp>
      <p:sp>
        <p:nvSpPr>
          <p:cNvPr id="5" name="Tijdelijke aanduiding voor voettekst 4"/>
          <p:cNvSpPr>
            <a:spLocks noGrp="1"/>
          </p:cNvSpPr>
          <p:nvPr>
            <p:ph type="ftr" sz="quarter" idx="11"/>
          </p:nvPr>
        </p:nvSpPr>
        <p:spPr/>
        <p:txBody>
          <a:bodyPr/>
          <a:lstStyle/>
          <a:p>
            <a:r>
              <a:rPr lang="en-GB" smtClean="0"/>
              <a:t>wsf - eve</a:t>
            </a:r>
            <a:endParaRPr lang="en-GB"/>
          </a:p>
        </p:txBody>
      </p:sp>
      <p:sp>
        <p:nvSpPr>
          <p:cNvPr id="6" name="Tijdelijke aanduiding voor dianummer 5"/>
          <p:cNvSpPr>
            <a:spLocks noGrp="1"/>
          </p:cNvSpPr>
          <p:nvPr>
            <p:ph type="sldNum" sz="quarter" idx="12"/>
          </p:nvPr>
        </p:nvSpPr>
        <p:spPr/>
        <p:txBody>
          <a:bodyPr/>
          <a:lstStyle/>
          <a:p>
            <a:fld id="{4FB33C17-4EE9-410B-8779-ECADCDE70D9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GB"/>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p>
            <a:fld id="{4C84CFD1-10B8-492A-9F20-A49B3422891A}" type="datetime1">
              <a:rPr lang="en-GB" smtClean="0"/>
              <a:pPr/>
              <a:t>16/09/2017</a:t>
            </a:fld>
            <a:endParaRPr lang="en-GB"/>
          </a:p>
        </p:txBody>
      </p:sp>
      <p:sp>
        <p:nvSpPr>
          <p:cNvPr id="5" name="Tijdelijke aanduiding voor voettekst 4"/>
          <p:cNvSpPr>
            <a:spLocks noGrp="1"/>
          </p:cNvSpPr>
          <p:nvPr>
            <p:ph type="ftr" sz="quarter" idx="11"/>
          </p:nvPr>
        </p:nvSpPr>
        <p:spPr/>
        <p:txBody>
          <a:bodyPr/>
          <a:lstStyle/>
          <a:p>
            <a:r>
              <a:rPr lang="en-GB" smtClean="0"/>
              <a:t>wsf - eve</a:t>
            </a:r>
            <a:endParaRPr lang="en-GB"/>
          </a:p>
        </p:txBody>
      </p:sp>
      <p:sp>
        <p:nvSpPr>
          <p:cNvPr id="6" name="Tijdelijke aanduiding voor dianummer 5"/>
          <p:cNvSpPr>
            <a:spLocks noGrp="1"/>
          </p:cNvSpPr>
          <p:nvPr>
            <p:ph type="sldNum" sz="quarter" idx="12"/>
          </p:nvPr>
        </p:nvSpPr>
        <p:spPr/>
        <p:txBody>
          <a:bodyPr/>
          <a:lstStyle/>
          <a:p>
            <a:fld id="{4FB33C17-4EE9-410B-8779-ECADCDE70D9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10"/>
          </p:nvPr>
        </p:nvSpPr>
        <p:spPr/>
        <p:txBody>
          <a:bodyPr/>
          <a:lstStyle/>
          <a:p>
            <a:fld id="{34BABDFE-E2A5-4050-B172-7327E80B4C96}" type="datetime1">
              <a:rPr lang="en-GB" smtClean="0"/>
              <a:pPr/>
              <a:t>16/09/2017</a:t>
            </a:fld>
            <a:endParaRPr lang="en-GB"/>
          </a:p>
        </p:txBody>
      </p:sp>
      <p:sp>
        <p:nvSpPr>
          <p:cNvPr id="5" name="Tijdelijke aanduiding voor voettekst 4"/>
          <p:cNvSpPr>
            <a:spLocks noGrp="1"/>
          </p:cNvSpPr>
          <p:nvPr>
            <p:ph type="ftr" sz="quarter" idx="11"/>
          </p:nvPr>
        </p:nvSpPr>
        <p:spPr/>
        <p:txBody>
          <a:bodyPr/>
          <a:lstStyle/>
          <a:p>
            <a:r>
              <a:rPr lang="en-GB" smtClean="0"/>
              <a:t>wsf - eve</a:t>
            </a:r>
            <a:endParaRPr lang="en-GB"/>
          </a:p>
        </p:txBody>
      </p:sp>
      <p:sp>
        <p:nvSpPr>
          <p:cNvPr id="6" name="Tijdelijke aanduiding voor dianummer 5"/>
          <p:cNvSpPr>
            <a:spLocks noGrp="1"/>
          </p:cNvSpPr>
          <p:nvPr>
            <p:ph type="sldNum" sz="quarter" idx="12"/>
          </p:nvPr>
        </p:nvSpPr>
        <p:spPr/>
        <p:txBody>
          <a:bodyPr/>
          <a:lstStyle/>
          <a:p>
            <a:fld id="{4FB33C17-4EE9-410B-8779-ECADCDE70D9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GB"/>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A73BA1B-482F-4B33-837C-A402220D3FB5}" type="datetime1">
              <a:rPr lang="en-GB" smtClean="0"/>
              <a:pPr/>
              <a:t>16/09/2017</a:t>
            </a:fld>
            <a:endParaRPr lang="en-GB"/>
          </a:p>
        </p:txBody>
      </p:sp>
      <p:sp>
        <p:nvSpPr>
          <p:cNvPr id="5" name="Tijdelijke aanduiding voor voettekst 4"/>
          <p:cNvSpPr>
            <a:spLocks noGrp="1"/>
          </p:cNvSpPr>
          <p:nvPr>
            <p:ph type="ftr" sz="quarter" idx="11"/>
          </p:nvPr>
        </p:nvSpPr>
        <p:spPr/>
        <p:txBody>
          <a:bodyPr/>
          <a:lstStyle/>
          <a:p>
            <a:r>
              <a:rPr lang="en-GB" smtClean="0"/>
              <a:t>wsf - eve</a:t>
            </a:r>
            <a:endParaRPr lang="en-GB"/>
          </a:p>
        </p:txBody>
      </p:sp>
      <p:sp>
        <p:nvSpPr>
          <p:cNvPr id="6" name="Tijdelijke aanduiding voor dianummer 5"/>
          <p:cNvSpPr>
            <a:spLocks noGrp="1"/>
          </p:cNvSpPr>
          <p:nvPr>
            <p:ph type="sldNum" sz="quarter" idx="12"/>
          </p:nvPr>
        </p:nvSpPr>
        <p:spPr/>
        <p:txBody>
          <a:bodyPr/>
          <a:lstStyle/>
          <a:p>
            <a:fld id="{4FB33C17-4EE9-410B-8779-ECADCDE70D9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datum 4"/>
          <p:cNvSpPr>
            <a:spLocks noGrp="1"/>
          </p:cNvSpPr>
          <p:nvPr>
            <p:ph type="dt" sz="half" idx="10"/>
          </p:nvPr>
        </p:nvSpPr>
        <p:spPr/>
        <p:txBody>
          <a:bodyPr/>
          <a:lstStyle/>
          <a:p>
            <a:fld id="{F66A9120-E076-455F-8E3D-2AB5F63296AE}" type="datetime1">
              <a:rPr lang="en-GB" smtClean="0"/>
              <a:pPr/>
              <a:t>16/09/2017</a:t>
            </a:fld>
            <a:endParaRPr lang="en-GB"/>
          </a:p>
        </p:txBody>
      </p:sp>
      <p:sp>
        <p:nvSpPr>
          <p:cNvPr id="6" name="Tijdelijke aanduiding voor voettekst 5"/>
          <p:cNvSpPr>
            <a:spLocks noGrp="1"/>
          </p:cNvSpPr>
          <p:nvPr>
            <p:ph type="ftr" sz="quarter" idx="11"/>
          </p:nvPr>
        </p:nvSpPr>
        <p:spPr/>
        <p:txBody>
          <a:bodyPr/>
          <a:lstStyle/>
          <a:p>
            <a:r>
              <a:rPr lang="en-GB" smtClean="0"/>
              <a:t>wsf - eve</a:t>
            </a:r>
            <a:endParaRPr lang="en-GB"/>
          </a:p>
        </p:txBody>
      </p:sp>
      <p:sp>
        <p:nvSpPr>
          <p:cNvPr id="7" name="Tijdelijke aanduiding voor dianummer 6"/>
          <p:cNvSpPr>
            <a:spLocks noGrp="1"/>
          </p:cNvSpPr>
          <p:nvPr>
            <p:ph type="sldNum" sz="quarter" idx="12"/>
          </p:nvPr>
        </p:nvSpPr>
        <p:spPr/>
        <p:txBody>
          <a:bodyPr/>
          <a:lstStyle/>
          <a:p>
            <a:fld id="{4FB33C17-4EE9-410B-8779-ECADCDE70D9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GB"/>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7" name="Tijdelijke aanduiding voor datum 6"/>
          <p:cNvSpPr>
            <a:spLocks noGrp="1"/>
          </p:cNvSpPr>
          <p:nvPr>
            <p:ph type="dt" sz="half" idx="10"/>
          </p:nvPr>
        </p:nvSpPr>
        <p:spPr/>
        <p:txBody>
          <a:bodyPr/>
          <a:lstStyle/>
          <a:p>
            <a:fld id="{60FBBDFC-55A2-4C89-BEAA-FE01D1E9B918}" type="datetime1">
              <a:rPr lang="en-GB" smtClean="0"/>
              <a:pPr/>
              <a:t>16/09/2017</a:t>
            </a:fld>
            <a:endParaRPr lang="en-GB"/>
          </a:p>
        </p:txBody>
      </p:sp>
      <p:sp>
        <p:nvSpPr>
          <p:cNvPr id="8" name="Tijdelijke aanduiding voor voettekst 7"/>
          <p:cNvSpPr>
            <a:spLocks noGrp="1"/>
          </p:cNvSpPr>
          <p:nvPr>
            <p:ph type="ftr" sz="quarter" idx="11"/>
          </p:nvPr>
        </p:nvSpPr>
        <p:spPr/>
        <p:txBody>
          <a:bodyPr/>
          <a:lstStyle/>
          <a:p>
            <a:r>
              <a:rPr lang="en-GB" smtClean="0"/>
              <a:t>wsf - eve</a:t>
            </a:r>
            <a:endParaRPr lang="en-GB"/>
          </a:p>
        </p:txBody>
      </p:sp>
      <p:sp>
        <p:nvSpPr>
          <p:cNvPr id="9" name="Tijdelijke aanduiding voor dianummer 8"/>
          <p:cNvSpPr>
            <a:spLocks noGrp="1"/>
          </p:cNvSpPr>
          <p:nvPr>
            <p:ph type="sldNum" sz="quarter" idx="12"/>
          </p:nvPr>
        </p:nvSpPr>
        <p:spPr/>
        <p:txBody>
          <a:bodyPr/>
          <a:lstStyle/>
          <a:p>
            <a:fld id="{4FB33C17-4EE9-410B-8779-ECADCDE70D9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GB"/>
          </a:p>
        </p:txBody>
      </p:sp>
      <p:sp>
        <p:nvSpPr>
          <p:cNvPr id="3" name="Tijdelijke aanduiding voor datum 2"/>
          <p:cNvSpPr>
            <a:spLocks noGrp="1"/>
          </p:cNvSpPr>
          <p:nvPr>
            <p:ph type="dt" sz="half" idx="10"/>
          </p:nvPr>
        </p:nvSpPr>
        <p:spPr/>
        <p:txBody>
          <a:bodyPr/>
          <a:lstStyle/>
          <a:p>
            <a:fld id="{66F02F12-8B94-435E-B03D-0317B7B950B1}" type="datetime1">
              <a:rPr lang="en-GB" smtClean="0"/>
              <a:pPr/>
              <a:t>16/09/2017</a:t>
            </a:fld>
            <a:endParaRPr lang="en-GB"/>
          </a:p>
        </p:txBody>
      </p:sp>
      <p:sp>
        <p:nvSpPr>
          <p:cNvPr id="4" name="Tijdelijke aanduiding voor voettekst 3"/>
          <p:cNvSpPr>
            <a:spLocks noGrp="1"/>
          </p:cNvSpPr>
          <p:nvPr>
            <p:ph type="ftr" sz="quarter" idx="11"/>
          </p:nvPr>
        </p:nvSpPr>
        <p:spPr/>
        <p:txBody>
          <a:bodyPr/>
          <a:lstStyle/>
          <a:p>
            <a:r>
              <a:rPr lang="en-GB" smtClean="0"/>
              <a:t>wsf - eve</a:t>
            </a:r>
            <a:endParaRPr lang="en-GB"/>
          </a:p>
        </p:txBody>
      </p:sp>
      <p:sp>
        <p:nvSpPr>
          <p:cNvPr id="5" name="Tijdelijke aanduiding voor dianummer 4"/>
          <p:cNvSpPr>
            <a:spLocks noGrp="1"/>
          </p:cNvSpPr>
          <p:nvPr>
            <p:ph type="sldNum" sz="quarter" idx="12"/>
          </p:nvPr>
        </p:nvSpPr>
        <p:spPr/>
        <p:txBody>
          <a:bodyPr/>
          <a:lstStyle/>
          <a:p>
            <a:fld id="{4FB33C17-4EE9-410B-8779-ECADCDE70D9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4B093C7-1684-4667-9385-8634049C8A80}" type="datetime1">
              <a:rPr lang="en-GB" smtClean="0"/>
              <a:pPr/>
              <a:t>16/09/2017</a:t>
            </a:fld>
            <a:endParaRPr lang="en-GB"/>
          </a:p>
        </p:txBody>
      </p:sp>
      <p:sp>
        <p:nvSpPr>
          <p:cNvPr id="3" name="Tijdelijke aanduiding voor voettekst 2"/>
          <p:cNvSpPr>
            <a:spLocks noGrp="1"/>
          </p:cNvSpPr>
          <p:nvPr>
            <p:ph type="ftr" sz="quarter" idx="11"/>
          </p:nvPr>
        </p:nvSpPr>
        <p:spPr/>
        <p:txBody>
          <a:bodyPr/>
          <a:lstStyle/>
          <a:p>
            <a:r>
              <a:rPr lang="en-GB" smtClean="0"/>
              <a:t>wsf - eve</a:t>
            </a:r>
            <a:endParaRPr lang="en-GB"/>
          </a:p>
        </p:txBody>
      </p:sp>
      <p:sp>
        <p:nvSpPr>
          <p:cNvPr id="4" name="Tijdelijke aanduiding voor dianummer 3"/>
          <p:cNvSpPr>
            <a:spLocks noGrp="1"/>
          </p:cNvSpPr>
          <p:nvPr>
            <p:ph type="sldNum" sz="quarter" idx="12"/>
          </p:nvPr>
        </p:nvSpPr>
        <p:spPr/>
        <p:txBody>
          <a:bodyPr/>
          <a:lstStyle/>
          <a:p>
            <a:fld id="{4FB33C17-4EE9-410B-8779-ECADCDE70D9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GB"/>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A2D15B3-8CBB-4D67-A8C7-449F23436FF6}" type="datetime1">
              <a:rPr lang="en-GB" smtClean="0"/>
              <a:pPr/>
              <a:t>16/09/2017</a:t>
            </a:fld>
            <a:endParaRPr lang="en-GB"/>
          </a:p>
        </p:txBody>
      </p:sp>
      <p:sp>
        <p:nvSpPr>
          <p:cNvPr id="6" name="Tijdelijke aanduiding voor voettekst 5"/>
          <p:cNvSpPr>
            <a:spLocks noGrp="1"/>
          </p:cNvSpPr>
          <p:nvPr>
            <p:ph type="ftr" sz="quarter" idx="11"/>
          </p:nvPr>
        </p:nvSpPr>
        <p:spPr/>
        <p:txBody>
          <a:bodyPr/>
          <a:lstStyle/>
          <a:p>
            <a:r>
              <a:rPr lang="en-GB" smtClean="0"/>
              <a:t>wsf - eve</a:t>
            </a:r>
            <a:endParaRPr lang="en-GB"/>
          </a:p>
        </p:txBody>
      </p:sp>
      <p:sp>
        <p:nvSpPr>
          <p:cNvPr id="7" name="Tijdelijke aanduiding voor dianummer 6"/>
          <p:cNvSpPr>
            <a:spLocks noGrp="1"/>
          </p:cNvSpPr>
          <p:nvPr>
            <p:ph type="sldNum" sz="quarter" idx="12"/>
          </p:nvPr>
        </p:nvSpPr>
        <p:spPr/>
        <p:txBody>
          <a:bodyPr/>
          <a:lstStyle/>
          <a:p>
            <a:fld id="{4FB33C17-4EE9-410B-8779-ECADCDE70D9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GB"/>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EB2C510-279A-4C44-9491-F32327B10A5F}" type="datetime1">
              <a:rPr lang="en-GB" smtClean="0"/>
              <a:pPr/>
              <a:t>16/09/2017</a:t>
            </a:fld>
            <a:endParaRPr lang="en-GB"/>
          </a:p>
        </p:txBody>
      </p:sp>
      <p:sp>
        <p:nvSpPr>
          <p:cNvPr id="6" name="Tijdelijke aanduiding voor voettekst 5"/>
          <p:cNvSpPr>
            <a:spLocks noGrp="1"/>
          </p:cNvSpPr>
          <p:nvPr>
            <p:ph type="ftr" sz="quarter" idx="11"/>
          </p:nvPr>
        </p:nvSpPr>
        <p:spPr/>
        <p:txBody>
          <a:bodyPr/>
          <a:lstStyle/>
          <a:p>
            <a:r>
              <a:rPr lang="en-GB" smtClean="0"/>
              <a:t>wsf - eve</a:t>
            </a:r>
            <a:endParaRPr lang="en-GB"/>
          </a:p>
        </p:txBody>
      </p:sp>
      <p:sp>
        <p:nvSpPr>
          <p:cNvPr id="7" name="Tijdelijke aanduiding voor dianummer 6"/>
          <p:cNvSpPr>
            <a:spLocks noGrp="1"/>
          </p:cNvSpPr>
          <p:nvPr>
            <p:ph type="sldNum" sz="quarter" idx="12"/>
          </p:nvPr>
        </p:nvSpPr>
        <p:spPr/>
        <p:txBody>
          <a:bodyPr/>
          <a:lstStyle/>
          <a:p>
            <a:fld id="{4FB33C17-4EE9-410B-8779-ECADCDE70D9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GB"/>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185D6-BFA7-4010-85B8-ED57805A8DAA}" type="datetime1">
              <a:rPr lang="en-GB" smtClean="0"/>
              <a:pPr/>
              <a:t>16/09/2017</a:t>
            </a:fld>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wsf - eve</a:t>
            </a:r>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33C17-4EE9-410B-8779-ECADCDE70D9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png"/><Relationship Id="rId5" Type="http://schemas.openxmlformats.org/officeDocument/2006/relationships/diagramLayout" Target="../diagrams/layout1.xml"/><Relationship Id="rId10" Type="http://schemas.openxmlformats.org/officeDocument/2006/relationships/hyperlink" Target="https://www.123test.nl/werkwaardentest/" TargetMode="External"/><Relationship Id="rId4" Type="http://schemas.openxmlformats.org/officeDocument/2006/relationships/diagramData" Target="../diagrams/data1.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IgXhF8H-Uh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U-procedure_and_theory_U" TargetMode="External"/><Relationship Id="rId7" Type="http://schemas.openxmlformats.org/officeDocument/2006/relationships/image" Target="../media/image1.png"/><Relationship Id="rId2" Type="http://schemas.openxmlformats.org/officeDocument/2006/relationships/hyperlink" Target="https://en.wikipedia.org/wiki/Otto_Scharmer" TargetMode="External"/><Relationship Id="rId1" Type="http://schemas.openxmlformats.org/officeDocument/2006/relationships/slideLayout" Target="../slideLayouts/slideLayout2.xml"/><Relationship Id="rId6" Type="http://schemas.openxmlformats.org/officeDocument/2006/relationships/hyperlink" Target="https://en.wikipedia.org/wiki/Betty_Sue_Flowers" TargetMode="External"/><Relationship Id="rId5" Type="http://schemas.openxmlformats.org/officeDocument/2006/relationships/hyperlink" Target="https://youinachangingworld.wikispaces.com/Joseph+Jaworski" TargetMode="External"/><Relationship Id="rId4" Type="http://schemas.openxmlformats.org/officeDocument/2006/relationships/hyperlink" Target="https://en.wikipedia.org/wiki/Peter_Sen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Zl5759h1Jx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aQfoSKFqhjc?t=43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aQfoSKFqhjc?t=24m1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aQfoSKFqhjc?t=33m38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youtu.be/aQfoSKFqhjc?t=1h10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w3M6cboaOKk"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kKc0-99mTBA"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thenazareneway.com/comu_essene_communions.htm"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www.thenazareneway.com/index.ht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dianetic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orldsustainabilityfund.nl/i18.html"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orldsustainabilityfund.nl/i18.html"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worldsustainabilityfund.nl/m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smtClean="0">
                <a:solidFill>
                  <a:schemeClr val="tx2"/>
                </a:solidFill>
              </a:rPr>
              <a:t>Circumstances</a:t>
            </a:r>
            <a:endParaRPr lang="en-GB" dirty="0">
              <a:solidFill>
                <a:schemeClr val="tx2"/>
              </a:solidFill>
            </a:endParaRPr>
          </a:p>
        </p:txBody>
      </p:sp>
      <p:sp>
        <p:nvSpPr>
          <p:cNvPr id="3" name="Ondertitel 2"/>
          <p:cNvSpPr>
            <a:spLocks noGrp="1"/>
          </p:cNvSpPr>
          <p:nvPr>
            <p:ph type="subTitle" idx="1"/>
          </p:nvPr>
        </p:nvSpPr>
        <p:spPr/>
        <p:txBody>
          <a:bodyPr/>
          <a:lstStyle/>
          <a:p>
            <a:r>
              <a:rPr lang="en-GB" dirty="0" smtClean="0"/>
              <a:t>WSF Culture</a:t>
            </a:r>
            <a:endParaRPr lang="en-GB" dirty="0"/>
          </a:p>
        </p:txBody>
      </p:sp>
      <p:sp>
        <p:nvSpPr>
          <p:cNvPr id="4" name="Ovaal 3"/>
          <p:cNvSpPr/>
          <p:nvPr/>
        </p:nvSpPr>
        <p:spPr>
          <a:xfrm>
            <a:off x="2376000" y="1413256"/>
            <a:ext cx="4320000" cy="43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24"/>
          <p:cNvGrpSpPr/>
          <p:nvPr/>
        </p:nvGrpSpPr>
        <p:grpSpPr>
          <a:xfrm>
            <a:off x="1583299" y="764704"/>
            <a:ext cx="7165165" cy="4379714"/>
            <a:chOff x="1583299" y="764704"/>
            <a:chExt cx="7165165" cy="4379714"/>
          </a:xfrm>
        </p:grpSpPr>
        <p:sp>
          <p:nvSpPr>
            <p:cNvPr id="11" name="Tekstvak 10"/>
            <p:cNvSpPr txBox="1"/>
            <p:nvPr/>
          </p:nvSpPr>
          <p:spPr>
            <a:xfrm>
              <a:off x="3924886" y="764704"/>
              <a:ext cx="1336969" cy="646331"/>
            </a:xfrm>
            <a:prstGeom prst="rect">
              <a:avLst/>
            </a:prstGeom>
            <a:noFill/>
          </p:spPr>
          <p:txBody>
            <a:bodyPr wrap="none" rtlCol="0">
              <a:spAutoFit/>
            </a:bodyPr>
            <a:lstStyle/>
            <a:p>
              <a:pPr algn="ctr"/>
              <a:r>
                <a:rPr lang="en-GB" b="1" dirty="0" smtClean="0">
                  <a:solidFill>
                    <a:schemeClr val="bg1">
                      <a:lumMod val="65000"/>
                    </a:schemeClr>
                  </a:solidFill>
                </a:rPr>
                <a:t>Ignore your </a:t>
              </a:r>
            </a:p>
            <a:p>
              <a:pPr algn="ctr"/>
              <a:r>
                <a:rPr lang="en-GB" b="1" dirty="0" smtClean="0">
                  <a:solidFill>
                    <a:schemeClr val="bg1">
                      <a:lumMod val="65000"/>
                    </a:schemeClr>
                  </a:solidFill>
                </a:rPr>
                <a:t>true desires</a:t>
              </a:r>
              <a:endParaRPr lang="en-GB" b="1" dirty="0">
                <a:solidFill>
                  <a:schemeClr val="bg1">
                    <a:lumMod val="65000"/>
                  </a:schemeClr>
                </a:solidFill>
              </a:endParaRPr>
            </a:p>
          </p:txBody>
        </p:sp>
        <p:sp>
          <p:nvSpPr>
            <p:cNvPr id="19" name="Tekstvak 18"/>
            <p:cNvSpPr txBox="1"/>
            <p:nvPr/>
          </p:nvSpPr>
          <p:spPr>
            <a:xfrm>
              <a:off x="1583299" y="4499828"/>
              <a:ext cx="1015598" cy="369332"/>
            </a:xfrm>
            <a:prstGeom prst="rect">
              <a:avLst/>
            </a:prstGeom>
            <a:noFill/>
          </p:spPr>
          <p:txBody>
            <a:bodyPr wrap="none" rtlCol="0">
              <a:spAutoFit/>
            </a:bodyPr>
            <a:lstStyle/>
            <a:p>
              <a:pPr algn="ctr"/>
              <a:r>
                <a:rPr lang="en-GB" b="1" dirty="0" smtClean="0">
                  <a:solidFill>
                    <a:schemeClr val="tx1">
                      <a:lumMod val="75000"/>
                      <a:lumOff val="25000"/>
                    </a:schemeClr>
                  </a:solidFill>
                </a:rPr>
                <a:t>Preserve</a:t>
              </a:r>
              <a:endParaRPr lang="en-GB" b="1" dirty="0">
                <a:solidFill>
                  <a:schemeClr val="tx1">
                    <a:lumMod val="75000"/>
                    <a:lumOff val="25000"/>
                  </a:schemeClr>
                </a:solidFill>
              </a:endParaRPr>
            </a:p>
          </p:txBody>
        </p:sp>
        <p:sp>
          <p:nvSpPr>
            <p:cNvPr id="21" name="Tekstvak 20"/>
            <p:cNvSpPr txBox="1"/>
            <p:nvPr/>
          </p:nvSpPr>
          <p:spPr>
            <a:xfrm>
              <a:off x="6197252" y="4221088"/>
              <a:ext cx="2551212" cy="923330"/>
            </a:xfrm>
            <a:prstGeom prst="rect">
              <a:avLst/>
            </a:prstGeom>
            <a:noFill/>
          </p:spPr>
          <p:txBody>
            <a:bodyPr wrap="none" rtlCol="0">
              <a:spAutoFit/>
            </a:bodyPr>
            <a:lstStyle/>
            <a:p>
              <a:pPr algn="ctr"/>
              <a:r>
                <a:rPr lang="en-US" b="1" dirty="0" smtClean="0">
                  <a:solidFill>
                    <a:schemeClr val="bg1">
                      <a:lumMod val="50000"/>
                    </a:schemeClr>
                  </a:solidFill>
                </a:rPr>
                <a:t>Search for</a:t>
              </a:r>
            </a:p>
            <a:p>
              <a:pPr algn="ctr"/>
              <a:r>
                <a:rPr lang="en-US" b="1" dirty="0" smtClean="0">
                  <a:solidFill>
                    <a:schemeClr val="bg1">
                      <a:lumMod val="50000"/>
                    </a:schemeClr>
                  </a:solidFill>
                </a:rPr>
                <a:t>more work</a:t>
              </a:r>
            </a:p>
            <a:p>
              <a:pPr algn="ctr"/>
              <a:r>
                <a:rPr lang="en-US" b="1" dirty="0" smtClean="0">
                  <a:solidFill>
                    <a:schemeClr val="bg1">
                      <a:lumMod val="50000"/>
                    </a:schemeClr>
                  </a:solidFill>
                </a:rPr>
                <a:t>(customers and markets)</a:t>
              </a:r>
              <a:endParaRPr lang="en-GB" b="1" dirty="0">
                <a:solidFill>
                  <a:schemeClr val="bg1">
                    <a:lumMod val="50000"/>
                  </a:schemeClr>
                </a:solidFill>
              </a:endParaRPr>
            </a:p>
          </p:txBody>
        </p:sp>
      </p:grpSp>
      <p:grpSp>
        <p:nvGrpSpPr>
          <p:cNvPr id="5" name="Groep 25"/>
          <p:cNvGrpSpPr/>
          <p:nvPr/>
        </p:nvGrpSpPr>
        <p:grpSpPr>
          <a:xfrm>
            <a:off x="1083865" y="2060848"/>
            <a:ext cx="7160543" cy="4318739"/>
            <a:chOff x="1083865" y="2060848"/>
            <a:chExt cx="7160543" cy="4318739"/>
          </a:xfrm>
        </p:grpSpPr>
        <p:sp>
          <p:nvSpPr>
            <p:cNvPr id="12" name="Tekstvak 11"/>
            <p:cNvSpPr txBox="1"/>
            <p:nvPr/>
          </p:nvSpPr>
          <p:spPr>
            <a:xfrm>
              <a:off x="3885670" y="5733256"/>
              <a:ext cx="1434367" cy="646331"/>
            </a:xfrm>
            <a:prstGeom prst="rect">
              <a:avLst/>
            </a:prstGeom>
            <a:noFill/>
          </p:spPr>
          <p:txBody>
            <a:bodyPr wrap="none" rtlCol="0">
              <a:spAutoFit/>
            </a:bodyPr>
            <a:lstStyle/>
            <a:p>
              <a:pPr algn="ctr"/>
              <a:r>
                <a:rPr lang="en-GB" b="1" dirty="0" smtClean="0">
                  <a:solidFill>
                    <a:schemeClr val="tx1">
                      <a:lumMod val="75000"/>
                      <a:lumOff val="25000"/>
                    </a:schemeClr>
                  </a:solidFill>
                </a:rPr>
                <a:t>Decide to act</a:t>
              </a:r>
            </a:p>
            <a:p>
              <a:pPr algn="ctr"/>
              <a:r>
                <a:rPr lang="en-GB" b="1" dirty="0" smtClean="0">
                  <a:solidFill>
                    <a:schemeClr val="tx1">
                      <a:lumMod val="75000"/>
                      <a:lumOff val="25000"/>
                    </a:schemeClr>
                  </a:solidFill>
                </a:rPr>
                <a:t>accordingly</a:t>
              </a:r>
              <a:endParaRPr lang="en-GB" b="1" dirty="0">
                <a:solidFill>
                  <a:schemeClr val="tx1">
                    <a:lumMod val="75000"/>
                    <a:lumOff val="25000"/>
                  </a:schemeClr>
                </a:solidFill>
              </a:endParaRPr>
            </a:p>
          </p:txBody>
        </p:sp>
        <p:sp>
          <p:nvSpPr>
            <p:cNvPr id="20" name="Tekstvak 19"/>
            <p:cNvSpPr txBox="1"/>
            <p:nvPr/>
          </p:nvSpPr>
          <p:spPr>
            <a:xfrm>
              <a:off x="1083865" y="2060848"/>
              <a:ext cx="1325235" cy="923330"/>
            </a:xfrm>
            <a:prstGeom prst="rect">
              <a:avLst/>
            </a:prstGeom>
            <a:noFill/>
          </p:spPr>
          <p:txBody>
            <a:bodyPr wrap="none" rtlCol="0">
              <a:spAutoFit/>
            </a:bodyPr>
            <a:lstStyle/>
            <a:p>
              <a:pPr algn="ctr"/>
              <a:r>
                <a:rPr lang="en-US" b="1" dirty="0" smtClean="0"/>
                <a:t>Pay no</a:t>
              </a:r>
            </a:p>
            <a:p>
              <a:pPr algn="ctr"/>
              <a:r>
                <a:rPr lang="en-US" b="1" dirty="0" smtClean="0"/>
                <a:t>attention to</a:t>
              </a:r>
            </a:p>
            <a:p>
              <a:pPr algn="ctr"/>
              <a:r>
                <a:rPr lang="en-US" b="1" dirty="0" smtClean="0"/>
                <a:t>enjoy</a:t>
              </a:r>
              <a:endParaRPr lang="en-GB" b="1" dirty="0"/>
            </a:p>
          </p:txBody>
        </p:sp>
        <p:sp>
          <p:nvSpPr>
            <p:cNvPr id="22" name="Tekstvak 21"/>
            <p:cNvSpPr txBox="1"/>
            <p:nvPr/>
          </p:nvSpPr>
          <p:spPr>
            <a:xfrm>
              <a:off x="6561255" y="2206605"/>
              <a:ext cx="1683153" cy="646331"/>
            </a:xfrm>
            <a:prstGeom prst="rect">
              <a:avLst/>
            </a:prstGeom>
            <a:noFill/>
          </p:spPr>
          <p:txBody>
            <a:bodyPr wrap="none" rtlCol="0">
              <a:spAutoFit/>
            </a:bodyPr>
            <a:lstStyle/>
            <a:p>
              <a:pPr algn="ctr"/>
              <a:r>
                <a:rPr lang="en-US" b="1" dirty="0" smtClean="0">
                  <a:solidFill>
                    <a:schemeClr val="bg1">
                      <a:lumMod val="65000"/>
                    </a:schemeClr>
                  </a:solidFill>
                </a:rPr>
                <a:t>Know and stay</a:t>
              </a:r>
            </a:p>
            <a:p>
              <a:pPr algn="ctr"/>
              <a:r>
                <a:rPr lang="en-US" b="1" dirty="0" smtClean="0">
                  <a:solidFill>
                    <a:schemeClr val="bg1">
                      <a:lumMod val="65000"/>
                    </a:schemeClr>
                  </a:solidFill>
                </a:rPr>
                <a:t>always realistic</a:t>
              </a:r>
              <a:endParaRPr lang="en-GB" b="1" dirty="0">
                <a:solidFill>
                  <a:schemeClr val="bg1">
                    <a:lumMod val="65000"/>
                  </a:schemeClr>
                </a:solidFill>
              </a:endParaRPr>
            </a:p>
          </p:txBody>
        </p:sp>
      </p:grpSp>
      <p:sp>
        <p:nvSpPr>
          <p:cNvPr id="23" name="Ovaal 22"/>
          <p:cNvSpPr/>
          <p:nvPr/>
        </p:nvSpPr>
        <p:spPr>
          <a:xfrm>
            <a:off x="2376000" y="1412776"/>
            <a:ext cx="4320000" cy="4320000"/>
          </a:xfrm>
          <a:prstGeom prst="ellipse">
            <a:avLst/>
          </a:prstGeom>
          <a:solidFill>
            <a:schemeClr val="bg1">
              <a:lumMod val="85000"/>
            </a:schemeClr>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ep 36"/>
          <p:cNvGrpSpPr/>
          <p:nvPr/>
        </p:nvGrpSpPr>
        <p:grpSpPr>
          <a:xfrm>
            <a:off x="2461480" y="1512000"/>
            <a:ext cx="4149032" cy="2110736"/>
            <a:chOff x="2461480" y="1512000"/>
            <a:chExt cx="4149032" cy="2110736"/>
          </a:xfrm>
        </p:grpSpPr>
        <p:sp>
          <p:nvSpPr>
            <p:cNvPr id="26" name="Gelijkbenige driehoek 25"/>
            <p:cNvSpPr/>
            <p:nvPr/>
          </p:nvSpPr>
          <p:spPr>
            <a:xfrm rot="10800000">
              <a:off x="4536000" y="1512000"/>
              <a:ext cx="72008" cy="1944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ep 27"/>
            <p:cNvGrpSpPr/>
            <p:nvPr/>
          </p:nvGrpSpPr>
          <p:grpSpPr>
            <a:xfrm rot="16200000">
              <a:off x="4499992" y="1512216"/>
              <a:ext cx="72008" cy="4149032"/>
              <a:chOff x="4536000" y="1512000"/>
              <a:chExt cx="72008" cy="4149032"/>
            </a:xfrm>
          </p:grpSpPr>
          <p:sp>
            <p:nvSpPr>
              <p:cNvPr id="29" name="Gelijkbenige driehoek 28"/>
              <p:cNvSpPr/>
              <p:nvPr/>
            </p:nvSpPr>
            <p:spPr>
              <a:xfrm>
                <a:off x="4536000" y="3717032"/>
                <a:ext cx="72008" cy="1944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Gelijkbenige driehoek 29"/>
              <p:cNvSpPr/>
              <p:nvPr/>
            </p:nvSpPr>
            <p:spPr>
              <a:xfrm rot="10800000">
                <a:off x="4536000" y="1512000"/>
                <a:ext cx="72008" cy="1944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 name="Groep 37"/>
          <p:cNvGrpSpPr/>
          <p:nvPr/>
        </p:nvGrpSpPr>
        <p:grpSpPr>
          <a:xfrm rot="1800000">
            <a:off x="2993342" y="1648756"/>
            <a:ext cx="4149032" cy="2110736"/>
            <a:chOff x="2461480" y="1512000"/>
            <a:chExt cx="4149032" cy="2110736"/>
          </a:xfrm>
        </p:grpSpPr>
        <p:sp>
          <p:nvSpPr>
            <p:cNvPr id="44" name="Gelijkbenige driehoek 43"/>
            <p:cNvSpPr/>
            <p:nvPr/>
          </p:nvSpPr>
          <p:spPr>
            <a:xfrm rot="10800000">
              <a:off x="4536000" y="1512000"/>
              <a:ext cx="72008" cy="1944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ep 27"/>
            <p:cNvGrpSpPr/>
            <p:nvPr/>
          </p:nvGrpSpPr>
          <p:grpSpPr>
            <a:xfrm rot="16200000">
              <a:off x="4499992" y="1512216"/>
              <a:ext cx="72008" cy="4149032"/>
              <a:chOff x="4536000" y="1512000"/>
              <a:chExt cx="72008" cy="4149032"/>
            </a:xfrm>
          </p:grpSpPr>
          <p:sp>
            <p:nvSpPr>
              <p:cNvPr id="41" name="Gelijkbenige driehoek 40"/>
              <p:cNvSpPr/>
              <p:nvPr/>
            </p:nvSpPr>
            <p:spPr>
              <a:xfrm>
                <a:off x="4536000" y="3717032"/>
                <a:ext cx="72008" cy="1944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Gelijkbenige driehoek 41"/>
              <p:cNvSpPr/>
              <p:nvPr/>
            </p:nvSpPr>
            <p:spPr>
              <a:xfrm rot="10800000">
                <a:off x="4536000" y="1512000"/>
                <a:ext cx="72008" cy="1944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 name="Groep 45"/>
          <p:cNvGrpSpPr/>
          <p:nvPr/>
        </p:nvGrpSpPr>
        <p:grpSpPr>
          <a:xfrm rot="3600000">
            <a:off x="2972580" y="656920"/>
            <a:ext cx="2146528" cy="4149032"/>
            <a:chOff x="2461480" y="1512000"/>
            <a:chExt cx="2146528" cy="4149032"/>
          </a:xfrm>
        </p:grpSpPr>
        <p:grpSp>
          <p:nvGrpSpPr>
            <p:cNvPr id="24" name="Groep 26"/>
            <p:cNvGrpSpPr/>
            <p:nvPr/>
          </p:nvGrpSpPr>
          <p:grpSpPr>
            <a:xfrm>
              <a:off x="4536000" y="1512000"/>
              <a:ext cx="72008" cy="4149032"/>
              <a:chOff x="4536000" y="1512000"/>
              <a:chExt cx="72008" cy="4149032"/>
            </a:xfrm>
          </p:grpSpPr>
          <p:sp>
            <p:nvSpPr>
              <p:cNvPr id="51" name="Gelijkbenige driehoek 50"/>
              <p:cNvSpPr/>
              <p:nvPr/>
            </p:nvSpPr>
            <p:spPr>
              <a:xfrm>
                <a:off x="4536000" y="3717032"/>
                <a:ext cx="72008" cy="1944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Gelijkbenige driehoek 51"/>
              <p:cNvSpPr/>
              <p:nvPr/>
            </p:nvSpPr>
            <p:spPr>
              <a:xfrm rot="10800000">
                <a:off x="4536000" y="1512000"/>
                <a:ext cx="72008" cy="1944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Gelijkbenige driehoek 49"/>
            <p:cNvSpPr/>
            <p:nvPr/>
          </p:nvSpPr>
          <p:spPr>
            <a:xfrm rot="5400000">
              <a:off x="3397476" y="2614732"/>
              <a:ext cx="72008" cy="1944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kstvak 39"/>
          <p:cNvSpPr txBox="1"/>
          <p:nvPr/>
        </p:nvSpPr>
        <p:spPr>
          <a:xfrm>
            <a:off x="1259632" y="332656"/>
            <a:ext cx="6695359"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b="1" dirty="0" smtClean="0">
                <a:solidFill>
                  <a:schemeClr val="tx1"/>
                </a:solidFill>
              </a:rPr>
              <a:t>The shortened creation spiral for lack of inspiration</a:t>
            </a:r>
            <a:endParaRPr lang="en-GB" sz="2400" b="1" dirty="0">
              <a:solidFill>
                <a:schemeClr val="tx1"/>
              </a:solidFill>
            </a:endParaRPr>
          </a:p>
        </p:txBody>
      </p:sp>
      <p:sp>
        <p:nvSpPr>
          <p:cNvPr id="45" name="Gelijkbenige driehoek 44"/>
          <p:cNvSpPr/>
          <p:nvPr/>
        </p:nvSpPr>
        <p:spPr>
          <a:xfrm rot="3600000">
            <a:off x="3996000" y="3780000"/>
            <a:ext cx="216000" cy="252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Gelijkbenige driehoek 45"/>
          <p:cNvSpPr/>
          <p:nvPr/>
        </p:nvSpPr>
        <p:spPr>
          <a:xfrm rot="7200000">
            <a:off x="6228000" y="4500000"/>
            <a:ext cx="216000" cy="252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Gelijkbenige driehoek 46"/>
          <p:cNvSpPr/>
          <p:nvPr/>
        </p:nvSpPr>
        <p:spPr>
          <a:xfrm rot="-2280000">
            <a:off x="2973279" y="4716000"/>
            <a:ext cx="216000" cy="252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Gelijkbenige driehoek 47"/>
          <p:cNvSpPr/>
          <p:nvPr/>
        </p:nvSpPr>
        <p:spPr>
          <a:xfrm rot="-4500000">
            <a:off x="3960000" y="5328000"/>
            <a:ext cx="216000" cy="252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Gelijkbenige driehoek 53"/>
          <p:cNvSpPr/>
          <p:nvPr/>
        </p:nvSpPr>
        <p:spPr>
          <a:xfrm rot="-6900000">
            <a:off x="4896000" y="5328000"/>
            <a:ext cx="216000" cy="252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Gelijkbenige driehoek 54"/>
          <p:cNvSpPr/>
          <p:nvPr/>
        </p:nvSpPr>
        <p:spPr>
          <a:xfrm rot="-8700000">
            <a:off x="5796000" y="4824000"/>
            <a:ext cx="216000" cy="252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Blokboog 57"/>
          <p:cNvSpPr/>
          <p:nvPr/>
        </p:nvSpPr>
        <p:spPr>
          <a:xfrm rot="-180000" flipV="1">
            <a:off x="2628000" y="1728000"/>
            <a:ext cx="3816000" cy="3816000"/>
          </a:xfrm>
          <a:prstGeom prst="blockArc">
            <a:avLst>
              <a:gd name="adj1" fmla="val 13048688"/>
              <a:gd name="adj2" fmla="val 19312873"/>
              <a:gd name="adj3" fmla="val 60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Tekstvak 58"/>
          <p:cNvSpPr txBox="1"/>
          <p:nvPr/>
        </p:nvSpPr>
        <p:spPr>
          <a:xfrm>
            <a:off x="4179910" y="3789040"/>
            <a:ext cx="752130"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GB" b="1" dirty="0" smtClean="0">
                <a:solidFill>
                  <a:schemeClr val="tx1"/>
                </a:solidFill>
              </a:rPr>
              <a:t>Check</a:t>
            </a:r>
            <a:endParaRPr lang="en-GB" b="1" dirty="0">
              <a:solidFill>
                <a:schemeClr val="tx1"/>
              </a:solidFill>
            </a:endParaRPr>
          </a:p>
        </p:txBody>
      </p:sp>
      <p:sp>
        <p:nvSpPr>
          <p:cNvPr id="60" name="Tekstvak 59"/>
          <p:cNvSpPr txBox="1"/>
          <p:nvPr/>
        </p:nvSpPr>
        <p:spPr>
          <a:xfrm>
            <a:off x="3257675" y="4499828"/>
            <a:ext cx="500458"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GB" b="1" dirty="0" smtClean="0">
                <a:solidFill>
                  <a:schemeClr val="tx1"/>
                </a:solidFill>
              </a:rPr>
              <a:t>Act</a:t>
            </a:r>
            <a:endParaRPr lang="en-GB" b="1" dirty="0">
              <a:solidFill>
                <a:schemeClr val="tx1"/>
              </a:solidFill>
            </a:endParaRPr>
          </a:p>
        </p:txBody>
      </p:sp>
      <p:sp>
        <p:nvSpPr>
          <p:cNvPr id="61" name="Tekstvak 60"/>
          <p:cNvSpPr txBox="1"/>
          <p:nvPr/>
        </p:nvSpPr>
        <p:spPr>
          <a:xfrm>
            <a:off x="5317192" y="4509120"/>
            <a:ext cx="601447"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GB" b="1" dirty="0" smtClean="0">
                <a:solidFill>
                  <a:schemeClr val="tx1"/>
                </a:solidFill>
              </a:rPr>
              <a:t>Plan</a:t>
            </a:r>
            <a:endParaRPr lang="en-GB" b="1" dirty="0">
              <a:solidFill>
                <a:schemeClr val="tx1"/>
              </a:solidFill>
            </a:endParaRPr>
          </a:p>
        </p:txBody>
      </p:sp>
      <p:sp>
        <p:nvSpPr>
          <p:cNvPr id="62" name="Tekstvak 61"/>
          <p:cNvSpPr txBox="1"/>
          <p:nvPr/>
        </p:nvSpPr>
        <p:spPr>
          <a:xfrm>
            <a:off x="4166960" y="4941168"/>
            <a:ext cx="837088"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GB" b="1" dirty="0" smtClean="0">
                <a:solidFill>
                  <a:schemeClr val="tx1"/>
                </a:solidFill>
              </a:rPr>
              <a:t>Decide</a:t>
            </a:r>
            <a:endParaRPr lang="en-GB" b="1" dirty="0">
              <a:solidFill>
                <a:schemeClr val="tx1"/>
              </a:solidFill>
            </a:endParaRPr>
          </a:p>
        </p:txBody>
      </p:sp>
      <p:sp>
        <p:nvSpPr>
          <p:cNvPr id="63" name="Gelijkbenige driehoek 62"/>
          <p:cNvSpPr/>
          <p:nvPr/>
        </p:nvSpPr>
        <p:spPr>
          <a:xfrm rot="3600000">
            <a:off x="6245096" y="2484000"/>
            <a:ext cx="216000" cy="25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Gelijkbenige driehoek 63"/>
          <p:cNvSpPr/>
          <p:nvPr/>
        </p:nvSpPr>
        <p:spPr>
          <a:xfrm rot="18000000" flipH="1">
            <a:off x="2644696" y="2426389"/>
            <a:ext cx="216000" cy="25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Gelijkbenige driehoek 64"/>
          <p:cNvSpPr/>
          <p:nvPr/>
        </p:nvSpPr>
        <p:spPr>
          <a:xfrm flipH="1">
            <a:off x="4464000" y="1376800"/>
            <a:ext cx="216000" cy="25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Gelijkbenige driehoek 65"/>
          <p:cNvSpPr/>
          <p:nvPr/>
        </p:nvSpPr>
        <p:spPr>
          <a:xfrm rot="5400000" flipH="1">
            <a:off x="6498240" y="3456000"/>
            <a:ext cx="216000" cy="25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Gelijkbenige driehoek 66"/>
          <p:cNvSpPr/>
          <p:nvPr/>
        </p:nvSpPr>
        <p:spPr>
          <a:xfrm rot="16200000">
            <a:off x="2357752" y="3456000"/>
            <a:ext cx="216000" cy="25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Gelijkbenige driehoek 67"/>
          <p:cNvSpPr/>
          <p:nvPr/>
        </p:nvSpPr>
        <p:spPr>
          <a:xfrm rot="1800000">
            <a:off x="5508000" y="1692000"/>
            <a:ext cx="216000" cy="25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Gelijkbenige driehoek 68"/>
          <p:cNvSpPr/>
          <p:nvPr/>
        </p:nvSpPr>
        <p:spPr>
          <a:xfrm rot="19800000" flipH="1">
            <a:off x="3384000" y="1656000"/>
            <a:ext cx="216000" cy="25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ijdelijke aanduiding voor dianummer 52"/>
          <p:cNvSpPr>
            <a:spLocks noGrp="1"/>
          </p:cNvSpPr>
          <p:nvPr>
            <p:ph type="sldNum" sz="quarter" idx="12"/>
          </p:nvPr>
        </p:nvSpPr>
        <p:spPr/>
        <p:txBody>
          <a:bodyPr/>
          <a:lstStyle/>
          <a:p>
            <a:fld id="{4FB33C17-4EE9-410B-8779-ECADCDE70D96}" type="slidenum">
              <a:rPr lang="en-GB" smtClean="0"/>
              <a:pPr/>
              <a:t>10</a:t>
            </a:fld>
            <a:endParaRPr lang="en-GB"/>
          </a:p>
        </p:txBody>
      </p:sp>
      <p:sp>
        <p:nvSpPr>
          <p:cNvPr id="56" name="Tijdelijke aanduiding voor voettekst 55"/>
          <p:cNvSpPr>
            <a:spLocks noGrp="1"/>
          </p:cNvSpPr>
          <p:nvPr>
            <p:ph type="ftr" sz="quarter" idx="11"/>
          </p:nvPr>
        </p:nvSpPr>
        <p:spPr/>
        <p:txBody>
          <a:bodyPr/>
          <a:lstStyle/>
          <a:p>
            <a:r>
              <a:rPr lang="en-GB" smtClean="0"/>
              <a:t>wsf - eve</a:t>
            </a:r>
            <a:endParaRPr lang="en-GB"/>
          </a:p>
        </p:txBody>
      </p:sp>
      <p:pic>
        <p:nvPicPr>
          <p:cNvPr id="57"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23"/>
          <p:cNvGrpSpPr/>
          <p:nvPr/>
        </p:nvGrpSpPr>
        <p:grpSpPr>
          <a:xfrm>
            <a:off x="1101399" y="1268760"/>
            <a:ext cx="5488926" cy="4536504"/>
            <a:chOff x="1101399" y="1268760"/>
            <a:chExt cx="5488926" cy="4536504"/>
          </a:xfrm>
        </p:grpSpPr>
        <p:sp>
          <p:nvSpPr>
            <p:cNvPr id="3" name="Tekstvak 2"/>
            <p:cNvSpPr txBox="1"/>
            <p:nvPr/>
          </p:nvSpPr>
          <p:spPr>
            <a:xfrm>
              <a:off x="1101399" y="3284984"/>
              <a:ext cx="1166345"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400" b="1" dirty="0" smtClean="0">
                  <a:solidFill>
                    <a:schemeClr val="tx1"/>
                  </a:solidFill>
                </a:rPr>
                <a:t>Receive</a:t>
              </a:r>
              <a:endParaRPr lang="en-GB" sz="2400" b="1" dirty="0">
                <a:solidFill>
                  <a:schemeClr val="tx1"/>
                </a:solidFill>
              </a:endParaRPr>
            </a:p>
          </p:txBody>
        </p:sp>
        <p:sp>
          <p:nvSpPr>
            <p:cNvPr id="4" name="Tekstvak 3"/>
            <p:cNvSpPr txBox="1"/>
            <p:nvPr/>
          </p:nvSpPr>
          <p:spPr>
            <a:xfrm>
              <a:off x="5591485" y="5343599"/>
              <a:ext cx="740908"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400" b="1" dirty="0" smtClean="0">
                  <a:solidFill>
                    <a:schemeClr val="bg1">
                      <a:lumMod val="50000"/>
                    </a:schemeClr>
                  </a:solidFill>
                </a:rPr>
                <a:t>Plan</a:t>
              </a:r>
              <a:endParaRPr lang="en-GB" sz="2400" b="1" dirty="0">
                <a:solidFill>
                  <a:schemeClr val="bg1">
                    <a:lumMod val="50000"/>
                  </a:schemeClr>
                </a:solidFill>
              </a:endParaRPr>
            </a:p>
          </p:txBody>
        </p:sp>
        <p:sp>
          <p:nvSpPr>
            <p:cNvPr id="5" name="Tekstvak 4"/>
            <p:cNvSpPr txBox="1"/>
            <p:nvPr/>
          </p:nvSpPr>
          <p:spPr>
            <a:xfrm>
              <a:off x="5580112" y="1268760"/>
              <a:ext cx="1010213"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400" b="1" dirty="0" smtClean="0">
                  <a:solidFill>
                    <a:schemeClr val="bg1">
                      <a:lumMod val="65000"/>
                    </a:schemeClr>
                  </a:solidFill>
                </a:rPr>
                <a:t>Depict</a:t>
              </a:r>
              <a:endParaRPr lang="en-GB" sz="2400" b="1" dirty="0">
                <a:solidFill>
                  <a:schemeClr val="bg1">
                    <a:lumMod val="65000"/>
                  </a:schemeClr>
                </a:solidFill>
              </a:endParaRPr>
            </a:p>
          </p:txBody>
        </p:sp>
      </p:grpSp>
      <p:grpSp>
        <p:nvGrpSpPr>
          <p:cNvPr id="6" name="Groep 22"/>
          <p:cNvGrpSpPr/>
          <p:nvPr/>
        </p:nvGrpSpPr>
        <p:grpSpPr>
          <a:xfrm>
            <a:off x="2473266" y="1268760"/>
            <a:ext cx="5406872" cy="4608512"/>
            <a:chOff x="2473266" y="1268760"/>
            <a:chExt cx="5406872" cy="4608512"/>
          </a:xfrm>
          <a:noFill/>
        </p:grpSpPr>
        <p:sp>
          <p:nvSpPr>
            <p:cNvPr id="7" name="Tekstvak 6"/>
            <p:cNvSpPr txBox="1"/>
            <p:nvPr/>
          </p:nvSpPr>
          <p:spPr>
            <a:xfrm>
              <a:off x="6730721" y="3284984"/>
              <a:ext cx="1149417" cy="461665"/>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GB" sz="2400" b="1" dirty="0" smtClean="0">
                  <a:solidFill>
                    <a:schemeClr val="bg1">
                      <a:lumMod val="50000"/>
                    </a:schemeClr>
                  </a:solidFill>
                </a:rPr>
                <a:t>Express</a:t>
              </a:r>
              <a:endParaRPr lang="en-GB" sz="2400" b="1" dirty="0">
                <a:solidFill>
                  <a:schemeClr val="bg1">
                    <a:lumMod val="50000"/>
                  </a:schemeClr>
                </a:solidFill>
              </a:endParaRPr>
            </a:p>
          </p:txBody>
        </p:sp>
        <p:sp>
          <p:nvSpPr>
            <p:cNvPr id="8" name="Tekstvak 7"/>
            <p:cNvSpPr txBox="1"/>
            <p:nvPr/>
          </p:nvSpPr>
          <p:spPr>
            <a:xfrm>
              <a:off x="2473266" y="1268760"/>
              <a:ext cx="874598" cy="461665"/>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GB" sz="2400" b="1" dirty="0" smtClean="0">
                  <a:solidFill>
                    <a:schemeClr val="tx1"/>
                  </a:solidFill>
                </a:rPr>
                <a:t>Relax</a:t>
              </a:r>
              <a:endParaRPr lang="en-GB" sz="2400" b="1" dirty="0">
                <a:solidFill>
                  <a:schemeClr val="tx1"/>
                </a:solidFill>
              </a:endParaRPr>
            </a:p>
          </p:txBody>
        </p:sp>
        <p:sp>
          <p:nvSpPr>
            <p:cNvPr id="9" name="Tekstvak 8"/>
            <p:cNvSpPr txBox="1"/>
            <p:nvPr/>
          </p:nvSpPr>
          <p:spPr>
            <a:xfrm>
              <a:off x="2843808" y="5415607"/>
              <a:ext cx="606256" cy="461665"/>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GB" sz="2400" b="1" dirty="0" smtClean="0">
                  <a:solidFill>
                    <a:schemeClr val="tx1">
                      <a:lumMod val="75000"/>
                      <a:lumOff val="25000"/>
                    </a:schemeClr>
                  </a:solidFill>
                </a:rPr>
                <a:t>Act</a:t>
              </a:r>
              <a:endParaRPr lang="en-GB" sz="2400" b="1" dirty="0">
                <a:solidFill>
                  <a:schemeClr val="tx1">
                    <a:lumMod val="75000"/>
                    <a:lumOff val="25000"/>
                  </a:schemeClr>
                </a:solidFill>
              </a:endParaRPr>
            </a:p>
          </p:txBody>
        </p:sp>
      </p:grpSp>
      <p:grpSp>
        <p:nvGrpSpPr>
          <p:cNvPr id="10" name="Groep 24"/>
          <p:cNvGrpSpPr/>
          <p:nvPr/>
        </p:nvGrpSpPr>
        <p:grpSpPr>
          <a:xfrm>
            <a:off x="1187624" y="980728"/>
            <a:ext cx="6833570" cy="3918049"/>
            <a:chOff x="1187624" y="980728"/>
            <a:chExt cx="6833570" cy="3918049"/>
          </a:xfrm>
        </p:grpSpPr>
        <p:sp>
          <p:nvSpPr>
            <p:cNvPr id="11" name="Tekstvak 10"/>
            <p:cNvSpPr txBox="1"/>
            <p:nvPr/>
          </p:nvSpPr>
          <p:spPr>
            <a:xfrm>
              <a:off x="3923928" y="980728"/>
              <a:ext cx="1213794" cy="461665"/>
            </a:xfrm>
            <a:prstGeom prst="rect">
              <a:avLst/>
            </a:prstGeom>
            <a:noFill/>
          </p:spPr>
          <p:txBody>
            <a:bodyPr wrap="none" rtlCol="0">
              <a:spAutoFit/>
            </a:bodyPr>
            <a:lstStyle/>
            <a:p>
              <a:r>
                <a:rPr lang="en-GB" sz="2400" b="1" dirty="0" smtClean="0">
                  <a:solidFill>
                    <a:schemeClr val="bg1">
                      <a:lumMod val="65000"/>
                    </a:schemeClr>
                  </a:solidFill>
                </a:rPr>
                <a:t>Wishing</a:t>
              </a:r>
              <a:endParaRPr lang="en-GB" sz="2400" b="1" dirty="0">
                <a:solidFill>
                  <a:schemeClr val="bg1">
                    <a:lumMod val="65000"/>
                  </a:schemeClr>
                </a:solidFill>
              </a:endParaRPr>
            </a:p>
          </p:txBody>
        </p:sp>
        <p:sp>
          <p:nvSpPr>
            <p:cNvPr id="12" name="Tekstvak 11"/>
            <p:cNvSpPr txBox="1"/>
            <p:nvPr/>
          </p:nvSpPr>
          <p:spPr>
            <a:xfrm>
              <a:off x="1187624" y="4437112"/>
              <a:ext cx="1298304" cy="461665"/>
            </a:xfrm>
            <a:prstGeom prst="rect">
              <a:avLst/>
            </a:prstGeom>
            <a:noFill/>
          </p:spPr>
          <p:txBody>
            <a:bodyPr wrap="none" rtlCol="0">
              <a:spAutoFit/>
            </a:bodyPr>
            <a:lstStyle/>
            <a:p>
              <a:r>
                <a:rPr lang="en-GB" sz="2400" b="1" dirty="0" smtClean="0">
                  <a:solidFill>
                    <a:schemeClr val="tx1">
                      <a:lumMod val="75000"/>
                      <a:lumOff val="25000"/>
                    </a:schemeClr>
                  </a:solidFill>
                </a:rPr>
                <a:t>Preserve</a:t>
              </a:r>
              <a:endParaRPr lang="en-GB" sz="2400" b="1" dirty="0">
                <a:solidFill>
                  <a:schemeClr val="tx1">
                    <a:lumMod val="75000"/>
                    <a:lumOff val="25000"/>
                  </a:schemeClr>
                </a:solidFill>
              </a:endParaRPr>
            </a:p>
          </p:txBody>
        </p:sp>
        <p:sp>
          <p:nvSpPr>
            <p:cNvPr id="13" name="Tekstvak 12"/>
            <p:cNvSpPr txBox="1"/>
            <p:nvPr/>
          </p:nvSpPr>
          <p:spPr>
            <a:xfrm>
              <a:off x="6443711" y="4437112"/>
              <a:ext cx="1577483" cy="461665"/>
            </a:xfrm>
            <a:prstGeom prst="rect">
              <a:avLst/>
            </a:prstGeom>
            <a:noFill/>
          </p:spPr>
          <p:txBody>
            <a:bodyPr wrap="none" rtlCol="0">
              <a:spAutoFit/>
            </a:bodyPr>
            <a:lstStyle/>
            <a:p>
              <a:r>
                <a:rPr lang="en-GB" sz="2400" b="1" dirty="0" smtClean="0">
                  <a:solidFill>
                    <a:schemeClr val="bg1">
                      <a:lumMod val="50000"/>
                    </a:schemeClr>
                  </a:solidFill>
                </a:rPr>
                <a:t>Investigate</a:t>
              </a:r>
              <a:endParaRPr lang="en-GB" sz="2400" b="1" dirty="0">
                <a:solidFill>
                  <a:schemeClr val="bg1">
                    <a:lumMod val="50000"/>
                  </a:schemeClr>
                </a:solidFill>
              </a:endParaRPr>
            </a:p>
          </p:txBody>
        </p:sp>
      </p:grpSp>
      <p:grpSp>
        <p:nvGrpSpPr>
          <p:cNvPr id="14" name="Groep 25"/>
          <p:cNvGrpSpPr/>
          <p:nvPr/>
        </p:nvGrpSpPr>
        <p:grpSpPr>
          <a:xfrm>
            <a:off x="971600" y="2247255"/>
            <a:ext cx="6589067" cy="3947666"/>
            <a:chOff x="971600" y="2247255"/>
            <a:chExt cx="6589067" cy="3947666"/>
          </a:xfrm>
        </p:grpSpPr>
        <p:sp>
          <p:nvSpPr>
            <p:cNvPr id="15" name="Tekstvak 14"/>
            <p:cNvSpPr txBox="1"/>
            <p:nvPr/>
          </p:nvSpPr>
          <p:spPr>
            <a:xfrm>
              <a:off x="3779912" y="5733256"/>
              <a:ext cx="1058303" cy="461665"/>
            </a:xfrm>
            <a:prstGeom prst="rect">
              <a:avLst/>
            </a:prstGeom>
            <a:noFill/>
          </p:spPr>
          <p:txBody>
            <a:bodyPr wrap="none" rtlCol="0">
              <a:spAutoFit/>
            </a:bodyPr>
            <a:lstStyle/>
            <a:p>
              <a:r>
                <a:rPr lang="en-GB" sz="2400" b="1" dirty="0" smtClean="0">
                  <a:solidFill>
                    <a:schemeClr val="tx1">
                      <a:lumMod val="75000"/>
                      <a:lumOff val="25000"/>
                    </a:schemeClr>
                  </a:solidFill>
                </a:rPr>
                <a:t>Decide</a:t>
              </a:r>
              <a:endParaRPr lang="en-GB" sz="2400" b="1" dirty="0">
                <a:solidFill>
                  <a:schemeClr val="tx1">
                    <a:lumMod val="75000"/>
                    <a:lumOff val="25000"/>
                  </a:schemeClr>
                </a:solidFill>
              </a:endParaRPr>
            </a:p>
          </p:txBody>
        </p:sp>
        <p:sp>
          <p:nvSpPr>
            <p:cNvPr id="16" name="Tekstvak 15"/>
            <p:cNvSpPr txBox="1"/>
            <p:nvPr/>
          </p:nvSpPr>
          <p:spPr>
            <a:xfrm>
              <a:off x="971600" y="2276872"/>
              <a:ext cx="1609030" cy="461665"/>
            </a:xfrm>
            <a:prstGeom prst="rect">
              <a:avLst/>
            </a:prstGeom>
            <a:noFill/>
          </p:spPr>
          <p:txBody>
            <a:bodyPr wrap="none" rtlCol="0">
              <a:spAutoFit/>
            </a:bodyPr>
            <a:lstStyle/>
            <a:p>
              <a:r>
                <a:rPr lang="en-GB" sz="2400" b="1" dirty="0" smtClean="0"/>
                <a:t>Appreciate</a:t>
              </a:r>
              <a:endParaRPr lang="en-GB" sz="2400" b="1" dirty="0"/>
            </a:p>
          </p:txBody>
        </p:sp>
        <p:sp>
          <p:nvSpPr>
            <p:cNvPr id="17" name="Tekstvak 16"/>
            <p:cNvSpPr txBox="1"/>
            <p:nvPr/>
          </p:nvSpPr>
          <p:spPr>
            <a:xfrm>
              <a:off x="6444208" y="2247255"/>
              <a:ext cx="1116459" cy="461665"/>
            </a:xfrm>
            <a:prstGeom prst="rect">
              <a:avLst/>
            </a:prstGeom>
            <a:noFill/>
          </p:spPr>
          <p:txBody>
            <a:bodyPr wrap="none" rtlCol="0">
              <a:spAutoFit/>
            </a:bodyPr>
            <a:lstStyle/>
            <a:p>
              <a:r>
                <a:rPr lang="en-GB" sz="2400" b="1" dirty="0" smtClean="0">
                  <a:solidFill>
                    <a:schemeClr val="bg1">
                      <a:lumMod val="65000"/>
                    </a:schemeClr>
                  </a:solidFill>
                </a:rPr>
                <a:t>Believe</a:t>
              </a:r>
              <a:endParaRPr lang="en-GB" sz="2400" b="1" dirty="0">
                <a:solidFill>
                  <a:schemeClr val="bg1">
                    <a:lumMod val="65000"/>
                  </a:schemeClr>
                </a:solidFill>
              </a:endParaRPr>
            </a:p>
          </p:txBody>
        </p:sp>
      </p:grpSp>
      <p:sp>
        <p:nvSpPr>
          <p:cNvPr id="18" name="Ovaal 17"/>
          <p:cNvSpPr/>
          <p:nvPr/>
        </p:nvSpPr>
        <p:spPr>
          <a:xfrm>
            <a:off x="2376000" y="1412776"/>
            <a:ext cx="4320000" cy="4320000"/>
          </a:xfrm>
          <a:prstGeom prst="ellipse">
            <a:avLst/>
          </a:prstGeom>
          <a:solidFill>
            <a:schemeClr val="bg1">
              <a:lumMod val="8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ep 36"/>
          <p:cNvGrpSpPr/>
          <p:nvPr/>
        </p:nvGrpSpPr>
        <p:grpSpPr>
          <a:xfrm>
            <a:off x="2461480" y="1512000"/>
            <a:ext cx="4149032" cy="4149032"/>
            <a:chOff x="2461480" y="1512000"/>
            <a:chExt cx="4149032" cy="4149032"/>
          </a:xfrm>
        </p:grpSpPr>
        <p:grpSp>
          <p:nvGrpSpPr>
            <p:cNvPr id="20" name="Groep 26"/>
            <p:cNvGrpSpPr/>
            <p:nvPr/>
          </p:nvGrpSpPr>
          <p:grpSpPr>
            <a:xfrm>
              <a:off x="4536000" y="1512000"/>
              <a:ext cx="72008" cy="4149032"/>
              <a:chOff x="4536000" y="1512000"/>
              <a:chExt cx="72008" cy="4149032"/>
            </a:xfrm>
          </p:grpSpPr>
          <p:sp>
            <p:nvSpPr>
              <p:cNvPr id="24" name="Gelijkbenige driehoek 24"/>
              <p:cNvSpPr/>
              <p:nvPr/>
            </p:nvSpPr>
            <p:spPr>
              <a:xfrm>
                <a:off x="4536000" y="3717032"/>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Gelijkbenige driehoek 24"/>
              <p:cNvSpPr/>
              <p:nvPr/>
            </p:nvSpPr>
            <p:spPr>
              <a:xfrm rot="10800000">
                <a:off x="4536000" y="1512000"/>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ep 27"/>
            <p:cNvGrpSpPr/>
            <p:nvPr/>
          </p:nvGrpSpPr>
          <p:grpSpPr>
            <a:xfrm rot="16200000">
              <a:off x="4499992" y="1512216"/>
              <a:ext cx="72008" cy="4149032"/>
              <a:chOff x="4536000" y="1512000"/>
              <a:chExt cx="72008" cy="4149032"/>
            </a:xfrm>
          </p:grpSpPr>
          <p:sp>
            <p:nvSpPr>
              <p:cNvPr id="22" name="Gelijkbenige driehoek 21"/>
              <p:cNvSpPr/>
              <p:nvPr/>
            </p:nvSpPr>
            <p:spPr>
              <a:xfrm>
                <a:off x="4536000" y="3717032"/>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Gelijkbenige driehoek 22"/>
              <p:cNvSpPr/>
              <p:nvPr/>
            </p:nvSpPr>
            <p:spPr>
              <a:xfrm rot="10800000">
                <a:off x="4536000" y="1512000"/>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 name="Groep 37"/>
          <p:cNvGrpSpPr/>
          <p:nvPr/>
        </p:nvGrpSpPr>
        <p:grpSpPr>
          <a:xfrm rot="1800000">
            <a:off x="2483768" y="1512216"/>
            <a:ext cx="4149032" cy="4149032"/>
            <a:chOff x="2461480" y="1512000"/>
            <a:chExt cx="4149032" cy="4149032"/>
          </a:xfrm>
        </p:grpSpPr>
        <p:grpSp>
          <p:nvGrpSpPr>
            <p:cNvPr id="27" name="Groep 26"/>
            <p:cNvGrpSpPr/>
            <p:nvPr/>
          </p:nvGrpSpPr>
          <p:grpSpPr>
            <a:xfrm>
              <a:off x="4536000" y="1512000"/>
              <a:ext cx="72008" cy="4149032"/>
              <a:chOff x="4536000" y="1512000"/>
              <a:chExt cx="72008" cy="4149032"/>
            </a:xfrm>
          </p:grpSpPr>
          <p:sp>
            <p:nvSpPr>
              <p:cNvPr id="31" name="Gelijkbenige driehoek 30"/>
              <p:cNvSpPr/>
              <p:nvPr/>
            </p:nvSpPr>
            <p:spPr>
              <a:xfrm>
                <a:off x="4536000" y="3717032"/>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Gelijkbenige driehoek 31"/>
              <p:cNvSpPr/>
              <p:nvPr/>
            </p:nvSpPr>
            <p:spPr>
              <a:xfrm rot="10800000">
                <a:off x="4536000" y="1512000"/>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ep 27"/>
            <p:cNvGrpSpPr/>
            <p:nvPr/>
          </p:nvGrpSpPr>
          <p:grpSpPr>
            <a:xfrm rot="16200000">
              <a:off x="4499992" y="1512216"/>
              <a:ext cx="72008" cy="4149032"/>
              <a:chOff x="4536000" y="1512000"/>
              <a:chExt cx="72008" cy="4149032"/>
            </a:xfrm>
          </p:grpSpPr>
          <p:sp>
            <p:nvSpPr>
              <p:cNvPr id="29" name="Gelijkbenige driehoek 28"/>
              <p:cNvSpPr/>
              <p:nvPr/>
            </p:nvSpPr>
            <p:spPr>
              <a:xfrm>
                <a:off x="4536000" y="3717032"/>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Gelijkbenige driehoek 29"/>
              <p:cNvSpPr/>
              <p:nvPr/>
            </p:nvSpPr>
            <p:spPr>
              <a:xfrm rot="10800000">
                <a:off x="4536000" y="1512000"/>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3" name="Groep 45"/>
          <p:cNvGrpSpPr/>
          <p:nvPr/>
        </p:nvGrpSpPr>
        <p:grpSpPr>
          <a:xfrm rot="3600000">
            <a:off x="2471954" y="1524030"/>
            <a:ext cx="4149032" cy="4149032"/>
            <a:chOff x="2461480" y="1512000"/>
            <a:chExt cx="4149032" cy="4149032"/>
          </a:xfrm>
        </p:grpSpPr>
        <p:grpSp>
          <p:nvGrpSpPr>
            <p:cNvPr id="34" name="Groep 26"/>
            <p:cNvGrpSpPr/>
            <p:nvPr/>
          </p:nvGrpSpPr>
          <p:grpSpPr>
            <a:xfrm>
              <a:off x="4536000" y="1512000"/>
              <a:ext cx="72008" cy="4149032"/>
              <a:chOff x="4536000" y="1512000"/>
              <a:chExt cx="72008" cy="4149032"/>
            </a:xfrm>
          </p:grpSpPr>
          <p:sp>
            <p:nvSpPr>
              <p:cNvPr id="38" name="Gelijkbenige driehoek 37"/>
              <p:cNvSpPr/>
              <p:nvPr/>
            </p:nvSpPr>
            <p:spPr>
              <a:xfrm>
                <a:off x="4536000" y="3717032"/>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Gelijkbenige driehoek 38"/>
              <p:cNvSpPr/>
              <p:nvPr/>
            </p:nvSpPr>
            <p:spPr>
              <a:xfrm rot="10800000">
                <a:off x="4536000" y="1512000"/>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ep 27"/>
            <p:cNvGrpSpPr/>
            <p:nvPr/>
          </p:nvGrpSpPr>
          <p:grpSpPr>
            <a:xfrm rot="16200000">
              <a:off x="4499992" y="1512216"/>
              <a:ext cx="72008" cy="4149032"/>
              <a:chOff x="4536000" y="1512000"/>
              <a:chExt cx="72008" cy="4149032"/>
            </a:xfrm>
          </p:grpSpPr>
          <p:sp>
            <p:nvSpPr>
              <p:cNvPr id="36" name="Gelijkbenige driehoek 35"/>
              <p:cNvSpPr/>
              <p:nvPr/>
            </p:nvSpPr>
            <p:spPr>
              <a:xfrm>
                <a:off x="4536000" y="3717032"/>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Gelijkbenige driehoek 36"/>
              <p:cNvSpPr/>
              <p:nvPr/>
            </p:nvSpPr>
            <p:spPr>
              <a:xfrm rot="10800000">
                <a:off x="4536000" y="1512000"/>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0" name="Ovaal 39"/>
          <p:cNvSpPr/>
          <p:nvPr/>
        </p:nvSpPr>
        <p:spPr>
          <a:xfrm>
            <a:off x="2376000" y="1412776"/>
            <a:ext cx="4320000" cy="4320000"/>
          </a:xfrm>
          <a:prstGeom prst="ellipse">
            <a:avLst/>
          </a:prstGeom>
          <a:solidFill>
            <a:schemeClr val="bg1">
              <a:lumMod val="6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ep 27"/>
          <p:cNvGrpSpPr/>
          <p:nvPr/>
        </p:nvGrpSpPr>
        <p:grpSpPr>
          <a:xfrm rot="16200000">
            <a:off x="4499992" y="1512216"/>
            <a:ext cx="72008" cy="4149032"/>
            <a:chOff x="4536000" y="1512000"/>
            <a:chExt cx="72008" cy="4149032"/>
          </a:xfrm>
        </p:grpSpPr>
        <p:sp>
          <p:nvSpPr>
            <p:cNvPr id="42" name="Gelijkbenige driehoek 41"/>
            <p:cNvSpPr/>
            <p:nvPr/>
          </p:nvSpPr>
          <p:spPr>
            <a:xfrm>
              <a:off x="4536000" y="3717032"/>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Gelijkbenige driehoek 42"/>
            <p:cNvSpPr/>
            <p:nvPr/>
          </p:nvSpPr>
          <p:spPr>
            <a:xfrm rot="10800000">
              <a:off x="4536000" y="1512000"/>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ep 26"/>
          <p:cNvGrpSpPr/>
          <p:nvPr/>
        </p:nvGrpSpPr>
        <p:grpSpPr>
          <a:xfrm rot="1800000">
            <a:off x="4553464" y="1530220"/>
            <a:ext cx="72008" cy="4149032"/>
            <a:chOff x="4536000" y="1512000"/>
            <a:chExt cx="72008" cy="4149032"/>
          </a:xfrm>
        </p:grpSpPr>
        <p:sp>
          <p:nvSpPr>
            <p:cNvPr id="45" name="Gelijkbenige driehoek 44"/>
            <p:cNvSpPr/>
            <p:nvPr/>
          </p:nvSpPr>
          <p:spPr>
            <a:xfrm>
              <a:off x="4536000" y="3717032"/>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Gelijkbenige driehoek 45"/>
            <p:cNvSpPr/>
            <p:nvPr/>
          </p:nvSpPr>
          <p:spPr>
            <a:xfrm rot="10800000">
              <a:off x="4536000" y="1512000"/>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ep 27"/>
          <p:cNvGrpSpPr/>
          <p:nvPr/>
        </p:nvGrpSpPr>
        <p:grpSpPr>
          <a:xfrm rot="19800000">
            <a:off x="4510279" y="1524138"/>
            <a:ext cx="72008" cy="4149032"/>
            <a:chOff x="4536000" y="1512000"/>
            <a:chExt cx="72008" cy="4149032"/>
          </a:xfrm>
        </p:grpSpPr>
        <p:sp>
          <p:nvSpPr>
            <p:cNvPr id="48" name="Gelijkbenige driehoek 47"/>
            <p:cNvSpPr/>
            <p:nvPr/>
          </p:nvSpPr>
          <p:spPr>
            <a:xfrm>
              <a:off x="4536000" y="3717032"/>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Gelijkbenige driehoek 48"/>
            <p:cNvSpPr/>
            <p:nvPr/>
          </p:nvSpPr>
          <p:spPr>
            <a:xfrm rot="10800000">
              <a:off x="4536000" y="1512000"/>
              <a:ext cx="72008" cy="1944000"/>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Tekstvak 49"/>
          <p:cNvSpPr txBox="1"/>
          <p:nvPr/>
        </p:nvSpPr>
        <p:spPr>
          <a:xfrm>
            <a:off x="4079387" y="1527175"/>
            <a:ext cx="906338" cy="830997"/>
          </a:xfrm>
          <a:prstGeom prst="rect">
            <a:avLst/>
          </a:prstGeom>
          <a:noFill/>
        </p:spPr>
        <p:txBody>
          <a:bodyPr wrap="none" rtlCol="0">
            <a:spAutoFit/>
          </a:bodyPr>
          <a:lstStyle/>
          <a:p>
            <a:pPr algn="ctr"/>
            <a:r>
              <a:rPr lang="en-GB" sz="2400" b="1" dirty="0" smtClean="0">
                <a:solidFill>
                  <a:schemeClr val="bg1"/>
                </a:solidFill>
              </a:rPr>
              <a:t>Silent</a:t>
            </a:r>
          </a:p>
          <a:p>
            <a:pPr algn="ctr"/>
            <a:r>
              <a:rPr lang="en-GB" sz="2400" b="1" dirty="0" smtClean="0">
                <a:solidFill>
                  <a:schemeClr val="bg1"/>
                </a:solidFill>
              </a:rPr>
              <a:t>work</a:t>
            </a:r>
            <a:endParaRPr lang="en-GB" sz="2400" b="1" dirty="0">
              <a:solidFill>
                <a:schemeClr val="bg1"/>
              </a:solidFill>
            </a:endParaRPr>
          </a:p>
        </p:txBody>
      </p:sp>
      <p:sp>
        <p:nvSpPr>
          <p:cNvPr id="51" name="Tekstvak 50"/>
          <p:cNvSpPr txBox="1"/>
          <p:nvPr/>
        </p:nvSpPr>
        <p:spPr>
          <a:xfrm>
            <a:off x="4985678" y="2525995"/>
            <a:ext cx="1562287" cy="830997"/>
          </a:xfrm>
          <a:prstGeom prst="rect">
            <a:avLst/>
          </a:prstGeom>
          <a:noFill/>
        </p:spPr>
        <p:txBody>
          <a:bodyPr wrap="none" rtlCol="0">
            <a:spAutoFit/>
          </a:bodyPr>
          <a:lstStyle/>
          <a:p>
            <a:pPr algn="ctr"/>
            <a:r>
              <a:rPr lang="en-GB" sz="2400" b="1" dirty="0" smtClean="0">
                <a:solidFill>
                  <a:schemeClr val="bg1"/>
                </a:solidFill>
              </a:rPr>
              <a:t>Positive</a:t>
            </a:r>
          </a:p>
          <a:p>
            <a:pPr algn="ctr"/>
            <a:r>
              <a:rPr lang="en-GB" sz="2400" b="1" dirty="0" smtClean="0">
                <a:solidFill>
                  <a:schemeClr val="bg1"/>
                </a:solidFill>
              </a:rPr>
              <a:t>think work</a:t>
            </a:r>
            <a:endParaRPr lang="en-GB" sz="2400" b="1" dirty="0">
              <a:solidFill>
                <a:schemeClr val="bg1"/>
              </a:solidFill>
            </a:endParaRPr>
          </a:p>
        </p:txBody>
      </p:sp>
      <p:sp>
        <p:nvSpPr>
          <p:cNvPr id="52" name="Tekstvak 51"/>
          <p:cNvSpPr txBox="1"/>
          <p:nvPr/>
        </p:nvSpPr>
        <p:spPr>
          <a:xfrm>
            <a:off x="5148064" y="3933056"/>
            <a:ext cx="1286186" cy="461665"/>
          </a:xfrm>
          <a:prstGeom prst="rect">
            <a:avLst/>
          </a:prstGeom>
          <a:noFill/>
        </p:spPr>
        <p:txBody>
          <a:bodyPr wrap="none" rtlCol="0">
            <a:spAutoFit/>
          </a:bodyPr>
          <a:lstStyle/>
          <a:p>
            <a:pPr algn="ctr"/>
            <a:r>
              <a:rPr lang="en-GB" sz="2400" b="1" dirty="0" smtClean="0">
                <a:solidFill>
                  <a:schemeClr val="bg1"/>
                </a:solidFill>
              </a:rPr>
              <a:t>Network</a:t>
            </a:r>
            <a:endParaRPr lang="en-GB" sz="2400" b="1" dirty="0">
              <a:solidFill>
                <a:schemeClr val="bg1"/>
              </a:solidFill>
            </a:endParaRPr>
          </a:p>
        </p:txBody>
      </p:sp>
      <p:sp>
        <p:nvSpPr>
          <p:cNvPr id="53" name="Tekstvak 52"/>
          <p:cNvSpPr txBox="1"/>
          <p:nvPr/>
        </p:nvSpPr>
        <p:spPr>
          <a:xfrm>
            <a:off x="2619545" y="3933056"/>
            <a:ext cx="1453604" cy="461665"/>
          </a:xfrm>
          <a:prstGeom prst="rect">
            <a:avLst/>
          </a:prstGeom>
          <a:noFill/>
        </p:spPr>
        <p:txBody>
          <a:bodyPr wrap="none" rtlCol="0">
            <a:spAutoFit/>
          </a:bodyPr>
          <a:lstStyle/>
          <a:p>
            <a:pPr algn="ctr"/>
            <a:r>
              <a:rPr lang="en-GB" sz="2400" b="1" dirty="0" smtClean="0">
                <a:solidFill>
                  <a:schemeClr val="bg1"/>
                </a:solidFill>
              </a:rPr>
              <a:t>Real work</a:t>
            </a:r>
            <a:endParaRPr lang="en-GB" sz="2400" b="1" dirty="0">
              <a:solidFill>
                <a:schemeClr val="bg1"/>
              </a:solidFill>
            </a:endParaRPr>
          </a:p>
        </p:txBody>
      </p:sp>
      <p:sp>
        <p:nvSpPr>
          <p:cNvPr id="54" name="Tekstvak 53"/>
          <p:cNvSpPr txBox="1"/>
          <p:nvPr/>
        </p:nvSpPr>
        <p:spPr>
          <a:xfrm>
            <a:off x="3937125" y="4797152"/>
            <a:ext cx="1240468" cy="830997"/>
          </a:xfrm>
          <a:prstGeom prst="rect">
            <a:avLst/>
          </a:prstGeom>
          <a:noFill/>
        </p:spPr>
        <p:txBody>
          <a:bodyPr wrap="none" rtlCol="0">
            <a:spAutoFit/>
          </a:bodyPr>
          <a:lstStyle/>
          <a:p>
            <a:pPr algn="ctr"/>
            <a:r>
              <a:rPr lang="en-GB" sz="2400" b="1" dirty="0" smtClean="0">
                <a:solidFill>
                  <a:schemeClr val="bg1"/>
                </a:solidFill>
              </a:rPr>
              <a:t>Strategy</a:t>
            </a:r>
          </a:p>
          <a:p>
            <a:pPr algn="ctr"/>
            <a:r>
              <a:rPr lang="en-GB" sz="2400" b="1" dirty="0" smtClean="0">
                <a:solidFill>
                  <a:schemeClr val="bg1"/>
                </a:solidFill>
              </a:rPr>
              <a:t>work</a:t>
            </a:r>
            <a:endParaRPr lang="en-GB" sz="2400" b="1" dirty="0">
              <a:solidFill>
                <a:schemeClr val="bg1"/>
              </a:solidFill>
            </a:endParaRPr>
          </a:p>
        </p:txBody>
      </p:sp>
      <p:sp>
        <p:nvSpPr>
          <p:cNvPr id="55" name="Tekstvak 54"/>
          <p:cNvSpPr txBox="1"/>
          <p:nvPr/>
        </p:nvSpPr>
        <p:spPr>
          <a:xfrm>
            <a:off x="2675797" y="2525995"/>
            <a:ext cx="1263487" cy="830997"/>
          </a:xfrm>
          <a:prstGeom prst="rect">
            <a:avLst/>
          </a:prstGeom>
          <a:noFill/>
        </p:spPr>
        <p:txBody>
          <a:bodyPr wrap="none" rtlCol="0">
            <a:spAutoFit/>
          </a:bodyPr>
          <a:lstStyle/>
          <a:p>
            <a:pPr algn="ctr"/>
            <a:r>
              <a:rPr lang="en-GB" sz="2400" b="1" dirty="0" smtClean="0">
                <a:solidFill>
                  <a:schemeClr val="bg1"/>
                </a:solidFill>
              </a:rPr>
              <a:t>Emotion</a:t>
            </a:r>
          </a:p>
          <a:p>
            <a:pPr algn="ctr"/>
            <a:r>
              <a:rPr lang="en-GB" sz="2400" b="1" dirty="0" smtClean="0">
                <a:solidFill>
                  <a:schemeClr val="bg1"/>
                </a:solidFill>
              </a:rPr>
              <a:t>work</a:t>
            </a:r>
            <a:endParaRPr lang="en-GB" sz="2400" b="1" dirty="0">
              <a:solidFill>
                <a:schemeClr val="bg1"/>
              </a:solidFill>
            </a:endParaRPr>
          </a:p>
        </p:txBody>
      </p:sp>
      <p:sp>
        <p:nvSpPr>
          <p:cNvPr id="56" name="Tekstvak 55"/>
          <p:cNvSpPr txBox="1"/>
          <p:nvPr/>
        </p:nvSpPr>
        <p:spPr>
          <a:xfrm>
            <a:off x="1447123" y="332656"/>
            <a:ext cx="6229719"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sz="2400" b="1" dirty="0" smtClean="0">
                <a:solidFill>
                  <a:schemeClr val="tx1"/>
                </a:solidFill>
              </a:rPr>
              <a:t>The six work areas are all equally indispensable</a:t>
            </a:r>
            <a:endParaRPr lang="en-GB" sz="2400" b="1" dirty="0">
              <a:solidFill>
                <a:schemeClr val="tx1"/>
              </a:solidFill>
            </a:endParaRPr>
          </a:p>
        </p:txBody>
      </p:sp>
      <p:sp>
        <p:nvSpPr>
          <p:cNvPr id="57" name="Tijdelijke aanduiding voor dianummer 56"/>
          <p:cNvSpPr>
            <a:spLocks noGrp="1"/>
          </p:cNvSpPr>
          <p:nvPr>
            <p:ph type="sldNum" sz="quarter" idx="12"/>
          </p:nvPr>
        </p:nvSpPr>
        <p:spPr/>
        <p:txBody>
          <a:bodyPr/>
          <a:lstStyle/>
          <a:p>
            <a:fld id="{4FB33C17-4EE9-410B-8779-ECADCDE70D96}" type="slidenum">
              <a:rPr lang="en-GB" smtClean="0"/>
              <a:pPr/>
              <a:t>11</a:t>
            </a:fld>
            <a:endParaRPr lang="en-GB"/>
          </a:p>
        </p:txBody>
      </p:sp>
      <p:sp>
        <p:nvSpPr>
          <p:cNvPr id="58" name="Tijdelijke aanduiding voor voettekst 57"/>
          <p:cNvSpPr>
            <a:spLocks noGrp="1"/>
          </p:cNvSpPr>
          <p:nvPr>
            <p:ph type="ftr" sz="quarter" idx="11"/>
          </p:nvPr>
        </p:nvSpPr>
        <p:spPr/>
        <p:txBody>
          <a:bodyPr/>
          <a:lstStyle/>
          <a:p>
            <a:r>
              <a:rPr lang="en-GB" smtClean="0"/>
              <a:t>wsf - eve</a:t>
            </a:r>
            <a:endParaRPr lang="en-GB"/>
          </a:p>
        </p:txBody>
      </p:sp>
      <p:pic>
        <p:nvPicPr>
          <p:cNvPr id="59"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39752" y="1412776"/>
            <a:ext cx="4320000" cy="43200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jdelijke aanduiding voor dianummer 2"/>
          <p:cNvSpPr>
            <a:spLocks noGrp="1"/>
          </p:cNvSpPr>
          <p:nvPr>
            <p:ph type="sldNum" sz="quarter" idx="12"/>
          </p:nvPr>
        </p:nvSpPr>
        <p:spPr/>
        <p:txBody>
          <a:bodyPr/>
          <a:lstStyle/>
          <a:p>
            <a:fld id="{4FB33C17-4EE9-410B-8779-ECADCDE70D96}" type="slidenum">
              <a:rPr lang="en-GB" smtClean="0"/>
              <a:pPr/>
              <a:t>12</a:t>
            </a:fld>
            <a:endParaRPr lang="en-GB"/>
          </a:p>
        </p:txBody>
      </p:sp>
      <p:sp>
        <p:nvSpPr>
          <p:cNvPr id="4" name="Tijdelijke aanduiding voor voettekst 3"/>
          <p:cNvSpPr>
            <a:spLocks noGrp="1"/>
          </p:cNvSpPr>
          <p:nvPr>
            <p:ph type="ftr" sz="quarter" idx="11"/>
          </p:nvPr>
        </p:nvSpPr>
        <p:spPr/>
        <p:txBody>
          <a:bodyPr/>
          <a:lstStyle/>
          <a:p>
            <a:r>
              <a:rPr lang="en-GB" smtClean="0"/>
              <a:t>wsf - eve</a:t>
            </a: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al 3"/>
          <p:cNvSpPr/>
          <p:nvPr/>
        </p:nvSpPr>
        <p:spPr>
          <a:xfrm>
            <a:off x="2411760" y="1412776"/>
            <a:ext cx="4320000" cy="4320000"/>
          </a:xfrm>
          <a:prstGeom prst="ellipse">
            <a:avLst/>
          </a:prstGeom>
          <a:solidFill>
            <a:schemeClr val="bg1">
              <a:lumMod val="8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ctrTitle"/>
          </p:nvPr>
        </p:nvSpPr>
        <p:spPr/>
        <p:txBody>
          <a:bodyPr/>
          <a:lstStyle/>
          <a:p>
            <a:r>
              <a:rPr lang="en-GB" dirty="0" smtClean="0">
                <a:solidFill>
                  <a:schemeClr val="tx2"/>
                </a:solidFill>
              </a:rPr>
              <a:t>Spiral</a:t>
            </a:r>
            <a:br>
              <a:rPr lang="en-GB" dirty="0" smtClean="0">
                <a:solidFill>
                  <a:schemeClr val="tx2"/>
                </a:solidFill>
              </a:rPr>
            </a:br>
            <a:r>
              <a:rPr lang="en-GB" dirty="0" smtClean="0">
                <a:solidFill>
                  <a:schemeClr val="tx2"/>
                </a:solidFill>
              </a:rPr>
              <a:t>Dynamics</a:t>
            </a:r>
            <a:endParaRPr lang="en-GB" dirty="0">
              <a:solidFill>
                <a:schemeClr val="tx2"/>
              </a:solidFill>
            </a:endParaRPr>
          </a:p>
        </p:txBody>
      </p:sp>
      <p:sp>
        <p:nvSpPr>
          <p:cNvPr id="3" name="Ondertitel 2"/>
          <p:cNvSpPr>
            <a:spLocks noGrp="1"/>
          </p:cNvSpPr>
          <p:nvPr>
            <p:ph type="subTitle" idx="1"/>
          </p:nvPr>
        </p:nvSpPr>
        <p:spPr/>
        <p:txBody>
          <a:bodyPr/>
          <a:lstStyle/>
          <a:p>
            <a:r>
              <a:rPr lang="en-US" dirty="0" smtClean="0"/>
              <a:t>Culture</a:t>
            </a:r>
          </a:p>
          <a:p>
            <a:r>
              <a:rPr lang="en-GB" dirty="0" smtClean="0"/>
              <a:t>and Behaviour</a:t>
            </a:r>
            <a:endParaRPr lang="en-GB" dirty="0"/>
          </a:p>
        </p:txBody>
      </p:sp>
      <p:sp>
        <p:nvSpPr>
          <p:cNvPr id="5" name="Rechthoek 4"/>
          <p:cNvSpPr/>
          <p:nvPr/>
        </p:nvSpPr>
        <p:spPr>
          <a:xfrm>
            <a:off x="2286000" y="260648"/>
            <a:ext cx="4572000" cy="584775"/>
          </a:xfrm>
          <a:prstGeom prst="rect">
            <a:avLst/>
          </a:prstGeom>
        </p:spPr>
        <p:txBody>
          <a:bodyPr>
            <a:spAutoFit/>
          </a:bodyPr>
          <a:lstStyle/>
          <a:p>
            <a:pPr algn="ctr"/>
            <a:r>
              <a:rPr lang="en-GB" sz="3200" b="1" dirty="0" smtClean="0">
                <a:solidFill>
                  <a:schemeClr val="tx2"/>
                </a:solidFill>
              </a:rPr>
              <a:t>3.</a:t>
            </a:r>
            <a:endParaRPr lang="en-US" sz="3200" b="1" dirty="0"/>
          </a:p>
        </p:txBody>
      </p:sp>
      <p:pic>
        <p:nvPicPr>
          <p:cNvPr id="6"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1"/>
            <a:ext cx="2075445" cy="553452"/>
          </a:xfrm>
          <a:prstGeom prst="rect">
            <a:avLst/>
          </a:prstGeom>
        </p:spPr>
      </p:pic>
      <p:sp>
        <p:nvSpPr>
          <p:cNvPr id="2" name="Slide Number Placeholder 1"/>
          <p:cNvSpPr>
            <a:spLocks noGrp="1"/>
          </p:cNvSpPr>
          <p:nvPr>
            <p:ph type="sldNum" sz="quarter" idx="12"/>
          </p:nvPr>
        </p:nvSpPr>
        <p:spPr/>
        <p:txBody>
          <a:bodyPr/>
          <a:lstStyle/>
          <a:p>
            <a:fld id="{A9066DA0-D87A-40E7-BA5C-97DBEA572CFB}" type="slidenum">
              <a:rPr lang="en-US" smtClean="0"/>
              <a:pPr/>
              <a:t>14</a:t>
            </a:fld>
            <a:endParaRPr lang="en-US"/>
          </a:p>
        </p:txBody>
      </p:sp>
      <p:sp>
        <p:nvSpPr>
          <p:cNvPr id="6" name="Footer Placeholder 2"/>
          <p:cNvSpPr>
            <a:spLocks noGrp="1"/>
          </p:cNvSpPr>
          <p:nvPr>
            <p:ph type="ftr" sz="quarter" idx="11"/>
          </p:nvPr>
        </p:nvSpPr>
        <p:spPr>
          <a:xfrm>
            <a:off x="1330908" y="6406488"/>
            <a:ext cx="4723209" cy="365125"/>
          </a:xfrm>
        </p:spPr>
        <p:txBody>
          <a:bodyPr/>
          <a:lstStyle/>
          <a:p>
            <a:pPr algn="ctr"/>
            <a:r>
              <a:rPr lang="en-US" sz="2000" smtClean="0">
                <a:solidFill>
                  <a:srgbClr val="0070C0"/>
                </a:solidFill>
              </a:rPr>
              <a:t>wsf - eve</a:t>
            </a:r>
            <a:endParaRPr lang="en-US" sz="2000" dirty="0">
              <a:solidFill>
                <a:srgbClr val="0070C0"/>
              </a:solidFill>
            </a:endParaRPr>
          </a:p>
        </p:txBody>
      </p:sp>
      <p:graphicFrame>
        <p:nvGraphicFramePr>
          <p:cNvPr id="8" name="Diagram 7"/>
          <p:cNvGraphicFramePr/>
          <p:nvPr>
            <p:extLst>
              <p:ext uri="{D42A27DB-BD31-4B8C-83A1-F6EECF244321}">
                <p14:modId xmlns="" xmlns:p14="http://schemas.microsoft.com/office/powerpoint/2010/main" val="3004028564"/>
              </p:ext>
            </p:extLst>
          </p:nvPr>
        </p:nvGraphicFramePr>
        <p:xfrm>
          <a:off x="5092585" y="620688"/>
          <a:ext cx="3614747" cy="45054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kstvak 9"/>
          <p:cNvSpPr txBox="1"/>
          <p:nvPr/>
        </p:nvSpPr>
        <p:spPr>
          <a:xfrm>
            <a:off x="2721404" y="1420736"/>
            <a:ext cx="1934105" cy="3693319"/>
          </a:xfrm>
          <a:prstGeom prst="rect">
            <a:avLst/>
          </a:prstGeom>
          <a:noFill/>
        </p:spPr>
        <p:txBody>
          <a:bodyPr wrap="square" rtlCol="0">
            <a:spAutoFit/>
          </a:bodyPr>
          <a:lstStyle/>
          <a:p>
            <a:r>
              <a:rPr lang="en-US" b="1" dirty="0" smtClean="0">
                <a:solidFill>
                  <a:srgbClr val="00B0F0"/>
                </a:solidFill>
              </a:rPr>
              <a:t>Turquoise:</a:t>
            </a:r>
          </a:p>
          <a:p>
            <a:r>
              <a:rPr lang="en-US" b="1" dirty="0" smtClean="0">
                <a:solidFill>
                  <a:srgbClr val="00B0F0"/>
                </a:solidFill>
              </a:rPr>
              <a:t>Holistic Meme</a:t>
            </a:r>
          </a:p>
          <a:p>
            <a:r>
              <a:rPr lang="en-US" b="1" dirty="0" smtClean="0">
                <a:ln>
                  <a:solidFill>
                    <a:schemeClr val="accent3">
                      <a:lumMod val="50000"/>
                    </a:schemeClr>
                  </a:solidFill>
                </a:ln>
                <a:solidFill>
                  <a:srgbClr val="FFFF00"/>
                </a:solidFill>
              </a:rPr>
              <a:t>Yellow:</a:t>
            </a:r>
          </a:p>
          <a:p>
            <a:r>
              <a:rPr lang="en-US" b="1" dirty="0" smtClean="0">
                <a:ln>
                  <a:solidFill>
                    <a:schemeClr val="accent3">
                      <a:lumMod val="50000"/>
                    </a:schemeClr>
                  </a:solidFill>
                </a:ln>
                <a:solidFill>
                  <a:srgbClr val="FFFF00"/>
                </a:solidFill>
              </a:rPr>
              <a:t>Integrative Meme</a:t>
            </a:r>
          </a:p>
          <a:p>
            <a:r>
              <a:rPr lang="en-US" b="1" dirty="0" smtClean="0">
                <a:solidFill>
                  <a:srgbClr val="00B050"/>
                </a:solidFill>
              </a:rPr>
              <a:t>Green:</a:t>
            </a:r>
          </a:p>
          <a:p>
            <a:r>
              <a:rPr lang="en-US" b="1" dirty="0" smtClean="0">
                <a:solidFill>
                  <a:srgbClr val="00B050"/>
                </a:solidFill>
              </a:rPr>
              <a:t>Communitarian</a:t>
            </a:r>
          </a:p>
          <a:p>
            <a:r>
              <a:rPr lang="en-US" b="1" dirty="0" smtClean="0">
                <a:solidFill>
                  <a:srgbClr val="FFC000"/>
                </a:solidFill>
              </a:rPr>
              <a:t>Orange:</a:t>
            </a:r>
          </a:p>
          <a:p>
            <a:r>
              <a:rPr lang="en-US" b="1" dirty="0" smtClean="0">
                <a:solidFill>
                  <a:srgbClr val="FFC000"/>
                </a:solidFill>
              </a:rPr>
              <a:t>Activist</a:t>
            </a:r>
          </a:p>
          <a:p>
            <a:r>
              <a:rPr lang="en-US" b="1" dirty="0" smtClean="0">
                <a:solidFill>
                  <a:srgbClr val="002060"/>
                </a:solidFill>
              </a:rPr>
              <a:t>Blue:</a:t>
            </a:r>
          </a:p>
          <a:p>
            <a:r>
              <a:rPr lang="en-US" b="1" dirty="0" smtClean="0">
                <a:solidFill>
                  <a:srgbClr val="002060"/>
                </a:solidFill>
              </a:rPr>
              <a:t>Authoritarian</a:t>
            </a:r>
          </a:p>
          <a:p>
            <a:r>
              <a:rPr lang="en-US" b="1" dirty="0" smtClean="0">
                <a:solidFill>
                  <a:srgbClr val="FF0000"/>
                </a:solidFill>
              </a:rPr>
              <a:t>Red: Impulsive</a:t>
            </a:r>
          </a:p>
          <a:p>
            <a:r>
              <a:rPr lang="en-US" b="1" dirty="0" smtClean="0">
                <a:solidFill>
                  <a:srgbClr val="7030A0"/>
                </a:solidFill>
              </a:rPr>
              <a:t>Purple: Magical</a:t>
            </a:r>
          </a:p>
          <a:p>
            <a:r>
              <a:rPr lang="en-US" b="1" dirty="0" smtClean="0">
                <a:solidFill>
                  <a:schemeClr val="accent3">
                    <a:lumMod val="75000"/>
                  </a:schemeClr>
                </a:solidFill>
              </a:rPr>
              <a:t>Beige: Instinctive</a:t>
            </a:r>
            <a:endParaRPr lang="en-US" b="1" dirty="0">
              <a:solidFill>
                <a:schemeClr val="accent3">
                  <a:lumMod val="75000"/>
                </a:schemeClr>
              </a:solidFill>
            </a:endParaRPr>
          </a:p>
        </p:txBody>
      </p:sp>
      <p:pic>
        <p:nvPicPr>
          <p:cNvPr id="3073" name="Picture 1"/>
          <p:cNvPicPr>
            <a:picLocks noChangeAspect="1" noChangeArrowheads="1"/>
          </p:cNvPicPr>
          <p:nvPr/>
        </p:nvPicPr>
        <p:blipFill>
          <a:blip r:embed="rId9" cstate="print"/>
          <a:srcRect/>
          <a:stretch>
            <a:fillRect/>
          </a:stretch>
        </p:blipFill>
        <p:spPr bwMode="auto">
          <a:xfrm>
            <a:off x="755576" y="1235421"/>
            <a:ext cx="1871663" cy="4105275"/>
          </a:xfrm>
          <a:prstGeom prst="rect">
            <a:avLst/>
          </a:prstGeom>
          <a:noFill/>
          <a:ln w="9525">
            <a:noFill/>
            <a:miter lim="800000"/>
            <a:headEnd/>
            <a:tailEnd/>
          </a:ln>
        </p:spPr>
      </p:pic>
      <p:sp>
        <p:nvSpPr>
          <p:cNvPr id="11" name="Afgeronde rechthoek 10"/>
          <p:cNvSpPr/>
          <p:nvPr/>
        </p:nvSpPr>
        <p:spPr>
          <a:xfrm>
            <a:off x="772971" y="1196752"/>
            <a:ext cx="3556363" cy="2220686"/>
          </a:xfrm>
          <a:prstGeom prst="roundRect">
            <a:avLst/>
          </a:prstGeom>
          <a:no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hthoek 11"/>
          <p:cNvSpPr/>
          <p:nvPr/>
        </p:nvSpPr>
        <p:spPr>
          <a:xfrm>
            <a:off x="2286000" y="260648"/>
            <a:ext cx="4572000" cy="584775"/>
          </a:xfrm>
          <a:prstGeom prst="rect">
            <a:avLst/>
          </a:prstGeom>
        </p:spPr>
        <p:txBody>
          <a:bodyPr>
            <a:spAutoFit/>
          </a:bodyPr>
          <a:lstStyle/>
          <a:p>
            <a:pPr algn="ctr"/>
            <a:r>
              <a:rPr lang="en-GB" sz="3200" b="1" dirty="0" smtClean="0">
                <a:solidFill>
                  <a:schemeClr val="tx2"/>
                </a:solidFill>
              </a:rPr>
              <a:t>Spiral Dynamics Culture</a:t>
            </a:r>
            <a:endParaRPr lang="en-US" sz="3200" b="1" dirty="0"/>
          </a:p>
        </p:txBody>
      </p:sp>
      <p:sp>
        <p:nvSpPr>
          <p:cNvPr id="13" name="Rechthoek 12"/>
          <p:cNvSpPr/>
          <p:nvPr/>
        </p:nvSpPr>
        <p:spPr>
          <a:xfrm>
            <a:off x="1691680" y="5723964"/>
            <a:ext cx="5742384" cy="369332"/>
          </a:xfrm>
          <a:prstGeom prst="rect">
            <a:avLst/>
          </a:prstGeom>
        </p:spPr>
        <p:txBody>
          <a:bodyPr wrap="square">
            <a:spAutoFit/>
          </a:bodyPr>
          <a:lstStyle/>
          <a:p>
            <a:pPr algn="ctr"/>
            <a:r>
              <a:rPr lang="en-US" dirty="0" smtClean="0">
                <a:hlinkClick r:id="rId10"/>
              </a:rPr>
              <a:t>https://www.123test.nl/werkwaardentest/</a:t>
            </a:r>
            <a:r>
              <a:rPr lang="en-US" dirty="0" smtClean="0"/>
              <a:t> </a:t>
            </a:r>
            <a:endParaRPr lang="en-US" dirty="0"/>
          </a:p>
        </p:txBody>
      </p:sp>
      <p:pic>
        <p:nvPicPr>
          <p:cNvPr id="14" name="Picture 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extLst>
      <p:ext uri="{BB962C8B-B14F-4D97-AF65-F5344CB8AC3E}">
        <p14:creationId xmlns="" xmlns:p14="http://schemas.microsoft.com/office/powerpoint/2010/main" val="3809200126"/>
      </p:ext>
    </p:extLst>
  </p:cSld>
  <p:clrMapOvr>
    <a:masterClrMapping/>
  </p:clrMapOvr>
  <mc:AlternateContent xmlns:mc="http://schemas.openxmlformats.org/markup-compatibility/2006">
    <mc:Choice xmlns="" xmlns:p14="http://schemas.microsoft.com/office/powerpoint/2010/main" Requires="p14">
      <p:transition spd="slow" p14:dur="1500">
        <p14:warp dir="i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hthoek 73"/>
          <p:cNvSpPr/>
          <p:nvPr/>
        </p:nvSpPr>
        <p:spPr>
          <a:xfrm>
            <a:off x="0" y="0"/>
            <a:ext cx="91440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endParaRPr lang="nl-NL" dirty="0"/>
          </a:p>
        </p:txBody>
      </p:sp>
      <p:pic>
        <p:nvPicPr>
          <p:cNvPr id="25602" name="Afbeelding 6" descr="mos-1a1.png"/>
          <p:cNvPicPr>
            <a:picLocks noChangeAspect="1"/>
          </p:cNvPicPr>
          <p:nvPr/>
        </p:nvPicPr>
        <p:blipFill>
          <a:blip r:embed="rId2" cstate="print"/>
          <a:srcRect/>
          <a:stretch>
            <a:fillRect/>
          </a:stretch>
        </p:blipFill>
        <p:spPr bwMode="auto">
          <a:xfrm>
            <a:off x="1763713" y="333375"/>
            <a:ext cx="5707062" cy="952500"/>
          </a:xfrm>
          <a:prstGeom prst="rect">
            <a:avLst/>
          </a:prstGeom>
          <a:noFill/>
          <a:ln w="9525">
            <a:noFill/>
            <a:miter lim="800000"/>
            <a:headEnd/>
            <a:tailEnd/>
          </a:ln>
        </p:spPr>
      </p:pic>
      <p:sp>
        <p:nvSpPr>
          <p:cNvPr id="8" name="Rechthoek 7"/>
          <p:cNvSpPr/>
          <p:nvPr/>
        </p:nvSpPr>
        <p:spPr>
          <a:xfrm>
            <a:off x="1258888" y="792163"/>
            <a:ext cx="6697662" cy="71437"/>
          </a:xfrm>
          <a:prstGeom prst="rect">
            <a:avLst/>
          </a:prstGeom>
          <a:solidFill>
            <a:srgbClr val="CC00C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ijdelijke aanduiding voor inhoud 2"/>
          <p:cNvSpPr>
            <a:spLocks noGrp="1"/>
          </p:cNvSpPr>
          <p:nvPr>
            <p:ph idx="1"/>
          </p:nvPr>
        </p:nvSpPr>
        <p:spPr>
          <a:xfrm>
            <a:off x="250824" y="1522709"/>
            <a:ext cx="8893176" cy="5074643"/>
          </a:xfrm>
        </p:spPr>
        <p:txBody>
          <a:bodyPr>
            <a:normAutofit/>
          </a:bodyPr>
          <a:lstStyle/>
          <a:p>
            <a:pPr>
              <a:buFontTx/>
              <a:buNone/>
              <a:defRPr/>
            </a:pPr>
            <a:r>
              <a:rPr lang="en-US" sz="2400" dirty="0" smtClean="0">
                <a:solidFill>
                  <a:schemeClr val="accent1"/>
                </a:solidFill>
                <a:latin typeface="Adobe Kaiti Std R" pitchFamily="18" charset="-128"/>
                <a:ea typeface="Adobe Kaiti Std R" pitchFamily="18" charset="-128"/>
              </a:rPr>
              <a:t>                    </a:t>
            </a:r>
            <a:r>
              <a:rPr lang="en-US" sz="2400" b="1" dirty="0" smtClean="0">
                <a:solidFill>
                  <a:schemeClr val="accent1"/>
                </a:solidFill>
                <a:latin typeface="Adobe Kaiti Std R" pitchFamily="18" charset="-128"/>
                <a:ea typeface="Adobe Kaiti Std R" pitchFamily="18" charset="-128"/>
              </a:rPr>
              <a:t>GROSS  SUBTLE  CAUSAL  WITNESS  NONDUAL</a:t>
            </a:r>
          </a:p>
          <a:p>
            <a:pPr>
              <a:buFontTx/>
              <a:buNone/>
              <a:defRPr/>
            </a:pPr>
            <a:endParaRPr lang="en-US" sz="500" b="1" dirty="0" smtClean="0">
              <a:solidFill>
                <a:schemeClr val="accent1"/>
              </a:solidFill>
              <a:latin typeface="Adobe Kaiti Std R" pitchFamily="18" charset="-128"/>
              <a:ea typeface="Adobe Kaiti Std R" pitchFamily="18" charset="-128"/>
            </a:endParaRPr>
          </a:p>
          <a:p>
            <a:pPr>
              <a:buFontTx/>
              <a:buNone/>
              <a:defRPr/>
            </a:pPr>
            <a:endParaRPr lang="en-US" sz="800" dirty="0" smtClean="0">
              <a:solidFill>
                <a:schemeClr val="accent1"/>
              </a:solidFill>
              <a:latin typeface="Adobe Kaiti Std R" pitchFamily="18" charset="-128"/>
              <a:ea typeface="Adobe Kaiti Std R" pitchFamily="18" charset="-128"/>
            </a:endParaRPr>
          </a:p>
          <a:p>
            <a:pPr>
              <a:buFontTx/>
              <a:buNone/>
              <a:defRPr/>
            </a:pPr>
            <a:r>
              <a:rPr lang="en-US" sz="2400" b="1" dirty="0" smtClean="0">
                <a:solidFill>
                  <a:schemeClr val="accent1"/>
                </a:solidFill>
                <a:latin typeface="Adobe Kaiti Std R" pitchFamily="18" charset="-128"/>
                <a:ea typeface="Adobe Kaiti Std R" pitchFamily="18" charset="-128"/>
              </a:rPr>
              <a:t>SUPER</a:t>
            </a:r>
          </a:p>
          <a:p>
            <a:pPr>
              <a:buFontTx/>
              <a:buNone/>
              <a:defRPr/>
            </a:pPr>
            <a:endParaRPr lang="en-US" sz="800" dirty="0" smtClean="0">
              <a:solidFill>
                <a:schemeClr val="accent2">
                  <a:lumMod val="40000"/>
                  <a:lumOff val="60000"/>
                </a:schemeClr>
              </a:solidFill>
              <a:latin typeface="Adobe Kaiti Std R" pitchFamily="18" charset="-128"/>
              <a:ea typeface="Adobe Kaiti Std R" pitchFamily="18" charset="-128"/>
            </a:endParaRPr>
          </a:p>
          <a:p>
            <a:pPr>
              <a:buFontTx/>
              <a:buNone/>
              <a:defRPr/>
            </a:pPr>
            <a:r>
              <a:rPr lang="en-US" sz="2400" b="1" dirty="0" smtClean="0">
                <a:solidFill>
                  <a:schemeClr val="accent1"/>
                </a:solidFill>
                <a:latin typeface="Adobe Kaiti Std R" pitchFamily="18" charset="-128"/>
                <a:ea typeface="Adobe Kaiti Std R" pitchFamily="18" charset="-128"/>
              </a:rPr>
              <a:t>INTEGRAL</a:t>
            </a:r>
          </a:p>
          <a:p>
            <a:pPr>
              <a:buFontTx/>
              <a:buNone/>
              <a:defRPr/>
            </a:pPr>
            <a:endParaRPr lang="en-US" sz="800" b="1" dirty="0" smtClean="0">
              <a:solidFill>
                <a:schemeClr val="accent1"/>
              </a:solidFill>
              <a:latin typeface="Adobe Kaiti Std R" pitchFamily="18" charset="-128"/>
              <a:ea typeface="Adobe Kaiti Std R" pitchFamily="18" charset="-128"/>
            </a:endParaRPr>
          </a:p>
          <a:p>
            <a:pPr>
              <a:buFontTx/>
              <a:buNone/>
              <a:defRPr/>
            </a:pPr>
            <a:r>
              <a:rPr lang="en-US" sz="2400" b="1" dirty="0" smtClean="0">
                <a:solidFill>
                  <a:schemeClr val="accent1"/>
                </a:solidFill>
                <a:latin typeface="Adobe Kaiti Std R" pitchFamily="18" charset="-128"/>
                <a:ea typeface="Adobe Kaiti Std R" pitchFamily="18" charset="-128"/>
              </a:rPr>
              <a:t>PLURAL</a:t>
            </a:r>
          </a:p>
          <a:p>
            <a:pPr>
              <a:buFontTx/>
              <a:buNone/>
              <a:defRPr/>
            </a:pPr>
            <a:endParaRPr lang="en-US" sz="800" b="1" dirty="0" smtClean="0">
              <a:solidFill>
                <a:schemeClr val="accent1"/>
              </a:solidFill>
              <a:latin typeface="Adobe Kaiti Std R" pitchFamily="18" charset="-128"/>
              <a:ea typeface="Adobe Kaiti Std R" pitchFamily="18" charset="-128"/>
            </a:endParaRPr>
          </a:p>
          <a:p>
            <a:pPr>
              <a:buFontTx/>
              <a:buNone/>
              <a:defRPr/>
            </a:pPr>
            <a:r>
              <a:rPr lang="en-US" sz="2400" b="1" dirty="0" smtClean="0">
                <a:solidFill>
                  <a:schemeClr val="accent1"/>
                </a:solidFill>
                <a:latin typeface="Adobe Kaiti Std R" pitchFamily="18" charset="-128"/>
                <a:ea typeface="Adobe Kaiti Std R" pitchFamily="18" charset="-128"/>
              </a:rPr>
              <a:t>RATIONAL</a:t>
            </a:r>
          </a:p>
          <a:p>
            <a:pPr>
              <a:buFontTx/>
              <a:buNone/>
              <a:defRPr/>
            </a:pPr>
            <a:endParaRPr lang="en-US" sz="800" b="1" dirty="0" smtClean="0">
              <a:solidFill>
                <a:schemeClr val="accent1"/>
              </a:solidFill>
              <a:latin typeface="Adobe Kaiti Std R" pitchFamily="18" charset="-128"/>
              <a:ea typeface="Adobe Kaiti Std R" pitchFamily="18" charset="-128"/>
            </a:endParaRPr>
          </a:p>
          <a:p>
            <a:pPr>
              <a:buFontTx/>
              <a:buNone/>
              <a:defRPr/>
            </a:pPr>
            <a:r>
              <a:rPr lang="en-US" sz="2400" b="1" dirty="0" smtClean="0">
                <a:solidFill>
                  <a:schemeClr val="accent1"/>
                </a:solidFill>
                <a:latin typeface="Adobe Kaiti Std R" pitchFamily="18" charset="-128"/>
                <a:ea typeface="Adobe Kaiti Std R" pitchFamily="18" charset="-128"/>
              </a:rPr>
              <a:t>MYTHIC</a:t>
            </a:r>
          </a:p>
          <a:p>
            <a:pPr>
              <a:buFontTx/>
              <a:buNone/>
              <a:defRPr/>
            </a:pPr>
            <a:endParaRPr lang="en-US" sz="800" b="1" dirty="0" smtClean="0">
              <a:solidFill>
                <a:schemeClr val="accent1"/>
              </a:solidFill>
              <a:latin typeface="Adobe Kaiti Std R" pitchFamily="18" charset="-128"/>
              <a:ea typeface="Adobe Kaiti Std R" pitchFamily="18" charset="-128"/>
            </a:endParaRPr>
          </a:p>
          <a:p>
            <a:pPr>
              <a:buFontTx/>
              <a:buNone/>
              <a:defRPr/>
            </a:pPr>
            <a:r>
              <a:rPr lang="en-US" sz="2400" b="1" dirty="0" smtClean="0">
                <a:solidFill>
                  <a:schemeClr val="accent1"/>
                </a:solidFill>
                <a:latin typeface="Adobe Kaiti Std R" pitchFamily="18" charset="-128"/>
                <a:ea typeface="Adobe Kaiti Std R" pitchFamily="18" charset="-128"/>
              </a:rPr>
              <a:t>MAGIC</a:t>
            </a:r>
          </a:p>
          <a:p>
            <a:pPr>
              <a:buFontTx/>
              <a:buNone/>
              <a:defRPr/>
            </a:pPr>
            <a:endParaRPr lang="en-US" sz="800" b="1" dirty="0" smtClean="0">
              <a:solidFill>
                <a:schemeClr val="accent1"/>
              </a:solidFill>
              <a:latin typeface="Adobe Kaiti Std R" pitchFamily="18" charset="-128"/>
              <a:ea typeface="Adobe Kaiti Std R" pitchFamily="18" charset="-128"/>
            </a:endParaRPr>
          </a:p>
          <a:p>
            <a:pPr>
              <a:buFontTx/>
              <a:buNone/>
              <a:defRPr/>
            </a:pPr>
            <a:r>
              <a:rPr lang="en-US" sz="2400" b="1" dirty="0" smtClean="0">
                <a:solidFill>
                  <a:schemeClr val="accent1"/>
                </a:solidFill>
                <a:latin typeface="Adobe Kaiti Std R" pitchFamily="18" charset="-128"/>
                <a:ea typeface="Adobe Kaiti Std R" pitchFamily="18" charset="-128"/>
              </a:rPr>
              <a:t>ARCHAIC</a:t>
            </a:r>
          </a:p>
        </p:txBody>
      </p:sp>
      <p:sp>
        <p:nvSpPr>
          <p:cNvPr id="5" name="Tijdelijke aanduiding voor voettekst 4"/>
          <p:cNvSpPr>
            <a:spLocks noGrp="1"/>
          </p:cNvSpPr>
          <p:nvPr>
            <p:ph type="ftr" sz="quarter" idx="11"/>
          </p:nvPr>
        </p:nvSpPr>
        <p:spPr/>
        <p:txBody>
          <a:bodyPr/>
          <a:lstStyle/>
          <a:p>
            <a:pPr>
              <a:defRPr/>
            </a:pPr>
            <a:r>
              <a:rPr lang="en-US" smtClean="0"/>
              <a:t>wsf - eve</a:t>
            </a:r>
            <a:endParaRPr lang="nl-NL" dirty="0"/>
          </a:p>
        </p:txBody>
      </p:sp>
      <p:sp>
        <p:nvSpPr>
          <p:cNvPr id="6" name="Tijdelijke aanduiding voor dianummer 5"/>
          <p:cNvSpPr>
            <a:spLocks noGrp="1"/>
          </p:cNvSpPr>
          <p:nvPr>
            <p:ph type="sldNum" sz="quarter" idx="12"/>
          </p:nvPr>
        </p:nvSpPr>
        <p:spPr/>
        <p:txBody>
          <a:bodyPr/>
          <a:lstStyle/>
          <a:p>
            <a:pPr>
              <a:defRPr/>
            </a:pPr>
            <a:fld id="{A97538B1-39EE-4A1A-AA8B-E2AB259B8FD1}" type="slidenum">
              <a:rPr lang="nl-NL" smtClean="0"/>
              <a:pPr>
                <a:defRPr/>
              </a:pPr>
              <a:t>15</a:t>
            </a:fld>
            <a:endParaRPr lang="nl-NL"/>
          </a:p>
        </p:txBody>
      </p:sp>
      <p:sp>
        <p:nvSpPr>
          <p:cNvPr id="9" name="Rectangle 2"/>
          <p:cNvSpPr>
            <a:spLocks noGrp="1" noChangeArrowheads="1"/>
          </p:cNvSpPr>
          <p:nvPr>
            <p:ph type="title"/>
          </p:nvPr>
        </p:nvSpPr>
        <p:spPr>
          <a:xfrm>
            <a:off x="467544" y="188640"/>
            <a:ext cx="8229600" cy="1143000"/>
          </a:xfrm>
        </p:spPr>
        <p:txBody>
          <a:bodyPr/>
          <a:lstStyle/>
          <a:p>
            <a:pPr eaLnBrk="1" hangingPunct="1">
              <a:defRPr/>
            </a:pPr>
            <a:r>
              <a:rPr lang="nl-NL" sz="3200" b="1" dirty="0" smtClean="0">
                <a:solidFill>
                  <a:schemeClr val="accent2">
                    <a:lumMod val="40000"/>
                    <a:lumOff val="60000"/>
                  </a:schemeClr>
                </a:solidFill>
                <a:latin typeface="Adobe Kaiti Std R" pitchFamily="18" charset="-128"/>
                <a:ea typeface="Adobe Kaiti Std R" pitchFamily="18" charset="-128"/>
                <a:cs typeface="Arial" charset="0"/>
              </a:rPr>
              <a:t>Think Windows</a:t>
            </a:r>
            <a:endParaRPr lang="nl-NL" sz="3600" b="1" dirty="0" smtClean="0">
              <a:solidFill>
                <a:schemeClr val="accent2">
                  <a:lumMod val="40000"/>
                  <a:lumOff val="60000"/>
                </a:schemeClr>
              </a:solidFill>
              <a:latin typeface="Adobe Kaiti Std R" pitchFamily="18" charset="-128"/>
              <a:ea typeface="Adobe Kaiti Std R" pitchFamily="18" charset="-128"/>
              <a:cs typeface="Arial" charset="0"/>
            </a:endParaRPr>
          </a:p>
        </p:txBody>
      </p:sp>
      <p:sp>
        <p:nvSpPr>
          <p:cNvPr id="12" name="Text Box 19"/>
          <p:cNvSpPr txBox="1">
            <a:spLocks noChangeArrowheads="1"/>
          </p:cNvSpPr>
          <p:nvPr/>
        </p:nvSpPr>
        <p:spPr bwMode="auto">
          <a:xfrm>
            <a:off x="0" y="6611938"/>
            <a:ext cx="9144000" cy="246062"/>
          </a:xfrm>
          <a:prstGeom prst="rect">
            <a:avLst/>
          </a:prstGeom>
          <a:noFill/>
          <a:ln w="9525">
            <a:noFill/>
            <a:miter lim="800000"/>
            <a:headEnd/>
            <a:tailEnd/>
          </a:ln>
        </p:spPr>
        <p:txBody>
          <a:bodyPr>
            <a:spAutoFit/>
          </a:bodyPr>
          <a:lstStyle/>
          <a:p>
            <a:pPr>
              <a:defRPr/>
            </a:pPr>
            <a:r>
              <a:rPr lang="en-US" sz="1000" dirty="0">
                <a:solidFill>
                  <a:schemeClr val="bg2"/>
                </a:solidFill>
                <a:latin typeface="Verdana" pitchFamily="34" charset="0"/>
                <a:cs typeface="+mn-cs"/>
              </a:rPr>
              <a:t>© </a:t>
            </a:r>
            <a:r>
              <a:rPr lang="en-US" sz="1000" dirty="0" err="1">
                <a:solidFill>
                  <a:schemeClr val="bg2"/>
                </a:solidFill>
                <a:latin typeface="Verdana" pitchFamily="34" charset="0"/>
                <a:cs typeface="+mn-cs"/>
              </a:rPr>
              <a:t>sbf</a:t>
            </a:r>
            <a:r>
              <a:rPr lang="en-US" sz="1000" dirty="0">
                <a:solidFill>
                  <a:schemeClr val="bg2"/>
                </a:solidFill>
                <a:latin typeface="Verdana" pitchFamily="34" charset="0"/>
                <a:cs typeface="+mn-cs"/>
              </a:rPr>
              <a:t> - </a:t>
            </a:r>
            <a:r>
              <a:rPr lang="en-US" sz="1000" dirty="0" err="1">
                <a:solidFill>
                  <a:schemeClr val="bg2"/>
                </a:solidFill>
                <a:latin typeface="Verdana" pitchFamily="34" charset="0"/>
                <a:cs typeface="+mn-cs"/>
              </a:rPr>
              <a:t>emile</a:t>
            </a:r>
            <a:r>
              <a:rPr lang="en-US" sz="1000" dirty="0">
                <a:solidFill>
                  <a:schemeClr val="bg2"/>
                </a:solidFill>
                <a:latin typeface="Verdana" pitchFamily="34" charset="0"/>
                <a:cs typeface="+mn-cs"/>
              </a:rPr>
              <a:t> van </a:t>
            </a:r>
            <a:r>
              <a:rPr lang="en-US" sz="1000" dirty="0" err="1">
                <a:solidFill>
                  <a:schemeClr val="bg2"/>
                </a:solidFill>
                <a:latin typeface="Verdana" pitchFamily="34" charset="0"/>
                <a:cs typeface="+mn-cs"/>
              </a:rPr>
              <a:t>essen</a:t>
            </a:r>
            <a:r>
              <a:rPr lang="en-US" sz="1000" dirty="0">
                <a:solidFill>
                  <a:schemeClr val="bg2"/>
                </a:solidFill>
                <a:latin typeface="Verdana" pitchFamily="34" charset="0"/>
                <a:cs typeface="+mn-cs"/>
              </a:rPr>
              <a:t>                                                    </a:t>
            </a:r>
            <a:r>
              <a:rPr lang="en-US" sz="1000" dirty="0">
                <a:solidFill>
                  <a:schemeClr val="accent2">
                    <a:lumMod val="60000"/>
                    <a:lumOff val="40000"/>
                  </a:schemeClr>
                </a:solidFill>
                <a:latin typeface="Trajan Pro" pitchFamily="18" charset="0"/>
                <a:cs typeface="+mn-cs"/>
              </a:rPr>
              <a:t>NEW ARCHETYPE                                                                                    </a:t>
            </a:r>
            <a:r>
              <a:rPr lang="en-US" sz="1000" dirty="0">
                <a:solidFill>
                  <a:schemeClr val="bg2"/>
                </a:solidFill>
                <a:latin typeface="Verdana" pitchFamily="34" charset="0"/>
                <a:cs typeface="+mn-cs"/>
              </a:rPr>
              <a:t>2 </a:t>
            </a:r>
            <a:endParaRPr lang="nl-NL" sz="1000" dirty="0">
              <a:solidFill>
                <a:schemeClr val="bg2"/>
              </a:solidFill>
              <a:latin typeface="Verdana" pitchFamily="34" charset="0"/>
              <a:cs typeface="+mn-cs"/>
            </a:endParaRPr>
          </a:p>
        </p:txBody>
      </p:sp>
      <p:sp>
        <p:nvSpPr>
          <p:cNvPr id="13" name="Rectangle 2"/>
          <p:cNvSpPr txBox="1">
            <a:spLocks noChangeArrowheads="1"/>
          </p:cNvSpPr>
          <p:nvPr/>
        </p:nvSpPr>
        <p:spPr bwMode="auto">
          <a:xfrm rot="16200000">
            <a:off x="7771607" y="5485606"/>
            <a:ext cx="2349500" cy="395287"/>
          </a:xfrm>
          <a:prstGeom prst="rect">
            <a:avLst/>
          </a:prstGeom>
          <a:noFill/>
          <a:ln w="9525">
            <a:noFill/>
            <a:miter lim="800000"/>
            <a:headEnd/>
            <a:tailEnd/>
          </a:ln>
        </p:spPr>
        <p:txBody>
          <a:bodyPr anchor="ctr"/>
          <a:lstStyle/>
          <a:p>
            <a:pPr algn="ctr">
              <a:defRPr/>
            </a:pPr>
            <a:r>
              <a:rPr lang="en-US" sz="2000" b="1" kern="0" dirty="0">
                <a:solidFill>
                  <a:srgbClr val="CC00CC"/>
                </a:solidFill>
                <a:latin typeface="Adobe Kaiti Std R" pitchFamily="18" charset="-128"/>
                <a:ea typeface="Adobe Kaiti Std R" pitchFamily="18" charset="-128"/>
                <a:cs typeface="+mj-cs"/>
              </a:rPr>
              <a:t>HOMO BIOSIMOS</a:t>
            </a:r>
            <a:endParaRPr lang="nl-NL" sz="900" kern="0" dirty="0">
              <a:solidFill>
                <a:srgbClr val="CC00CC"/>
              </a:solidFill>
              <a:latin typeface="Trajan Pro" pitchFamily="18" charset="0"/>
              <a:ea typeface="+mj-ea"/>
              <a:cs typeface="+mj-cs"/>
            </a:endParaRPr>
          </a:p>
        </p:txBody>
      </p:sp>
      <p:grpSp>
        <p:nvGrpSpPr>
          <p:cNvPr id="2" name="Groep 21"/>
          <p:cNvGrpSpPr>
            <a:grpSpLocks/>
          </p:cNvGrpSpPr>
          <p:nvPr/>
        </p:nvGrpSpPr>
        <p:grpSpPr bwMode="auto">
          <a:xfrm>
            <a:off x="1979613" y="2235200"/>
            <a:ext cx="6732587" cy="360363"/>
            <a:chOff x="1907704" y="2232000"/>
            <a:chExt cx="6732000" cy="360040"/>
          </a:xfrm>
        </p:grpSpPr>
        <p:sp>
          <p:nvSpPr>
            <p:cNvPr id="14" name="Ovaal 13"/>
            <p:cNvSpPr/>
            <p:nvPr/>
          </p:nvSpPr>
          <p:spPr>
            <a:xfrm>
              <a:off x="2052153" y="2232000"/>
              <a:ext cx="863525" cy="36004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Ovaal 14"/>
            <p:cNvSpPr/>
            <p:nvPr/>
          </p:nvSpPr>
          <p:spPr>
            <a:xfrm>
              <a:off x="3276010" y="2232000"/>
              <a:ext cx="863525" cy="36004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al 15"/>
            <p:cNvSpPr/>
            <p:nvPr/>
          </p:nvSpPr>
          <p:spPr>
            <a:xfrm>
              <a:off x="4536375" y="2232000"/>
              <a:ext cx="863525" cy="36004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al 16"/>
            <p:cNvSpPr/>
            <p:nvPr/>
          </p:nvSpPr>
          <p:spPr>
            <a:xfrm>
              <a:off x="5939602" y="2232000"/>
              <a:ext cx="865112" cy="360040"/>
            </a:xfrm>
            <a:prstGeom prst="ellipse">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Ovaal 17"/>
            <p:cNvSpPr/>
            <p:nvPr/>
          </p:nvSpPr>
          <p:spPr>
            <a:xfrm>
              <a:off x="7452358" y="2232000"/>
              <a:ext cx="863525"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1" name="Rechte verbindingslijn 20"/>
            <p:cNvCxnSpPr/>
            <p:nvPr/>
          </p:nvCxnSpPr>
          <p:spPr>
            <a:xfrm rot="10800000" flipH="1">
              <a:off x="1907704" y="2420744"/>
              <a:ext cx="6732000" cy="0"/>
            </a:xfrm>
            <a:prstGeom prst="line">
              <a:avLst/>
            </a:prstGeom>
            <a:ln w="28575">
              <a:solidFill>
                <a:srgbClr val="CC00CC"/>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ep 22"/>
          <p:cNvGrpSpPr>
            <a:grpSpLocks/>
          </p:cNvGrpSpPr>
          <p:nvPr/>
        </p:nvGrpSpPr>
        <p:grpSpPr bwMode="auto">
          <a:xfrm>
            <a:off x="1979613" y="2781300"/>
            <a:ext cx="6732587" cy="360363"/>
            <a:chOff x="1907704" y="2232000"/>
            <a:chExt cx="6732000" cy="360040"/>
          </a:xfrm>
        </p:grpSpPr>
        <p:sp>
          <p:nvSpPr>
            <p:cNvPr id="24" name="Ovaal 23"/>
            <p:cNvSpPr/>
            <p:nvPr/>
          </p:nvSpPr>
          <p:spPr>
            <a:xfrm>
              <a:off x="2052153" y="2232000"/>
              <a:ext cx="863525" cy="360040"/>
            </a:xfrm>
            <a:prstGeom prst="ellipse">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al 24"/>
            <p:cNvSpPr/>
            <p:nvPr/>
          </p:nvSpPr>
          <p:spPr>
            <a:xfrm>
              <a:off x="3276010" y="2232000"/>
              <a:ext cx="863525" cy="360040"/>
            </a:xfrm>
            <a:prstGeom prst="ellipse">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Ovaal 25"/>
            <p:cNvSpPr/>
            <p:nvPr/>
          </p:nvSpPr>
          <p:spPr>
            <a:xfrm>
              <a:off x="4536375" y="2232000"/>
              <a:ext cx="863525" cy="360040"/>
            </a:xfrm>
            <a:prstGeom prst="ellipse">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Ovaal 26"/>
            <p:cNvSpPr/>
            <p:nvPr/>
          </p:nvSpPr>
          <p:spPr>
            <a:xfrm>
              <a:off x="5939602" y="2232000"/>
              <a:ext cx="865112" cy="360040"/>
            </a:xfrm>
            <a:prstGeom prst="ellipse">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al 27"/>
            <p:cNvSpPr/>
            <p:nvPr/>
          </p:nvSpPr>
          <p:spPr>
            <a:xfrm>
              <a:off x="7452358" y="2232000"/>
              <a:ext cx="863525" cy="360040"/>
            </a:xfrm>
            <a:prstGeom prst="ellipse">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9" name="Rechte verbindingslijn 28"/>
            <p:cNvCxnSpPr/>
            <p:nvPr/>
          </p:nvCxnSpPr>
          <p:spPr>
            <a:xfrm rot="10800000" flipH="1">
              <a:off x="1907704" y="2420744"/>
              <a:ext cx="6732000" cy="0"/>
            </a:xfrm>
            <a:prstGeom prst="line">
              <a:avLst/>
            </a:prstGeom>
            <a:ln w="28575">
              <a:solidFill>
                <a:srgbClr val="CC00CC"/>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Groep 29"/>
          <p:cNvGrpSpPr>
            <a:grpSpLocks/>
          </p:cNvGrpSpPr>
          <p:nvPr/>
        </p:nvGrpSpPr>
        <p:grpSpPr bwMode="auto">
          <a:xfrm>
            <a:off x="1979613" y="3357563"/>
            <a:ext cx="6732587" cy="358775"/>
            <a:chOff x="1907704" y="2232000"/>
            <a:chExt cx="6732000" cy="360040"/>
          </a:xfrm>
        </p:grpSpPr>
        <p:sp>
          <p:nvSpPr>
            <p:cNvPr id="31" name="Ovaal 30"/>
            <p:cNvSpPr/>
            <p:nvPr/>
          </p:nvSpPr>
          <p:spPr>
            <a:xfrm>
              <a:off x="2052153" y="2232000"/>
              <a:ext cx="863525"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Ovaal 31"/>
            <p:cNvSpPr/>
            <p:nvPr/>
          </p:nvSpPr>
          <p:spPr>
            <a:xfrm>
              <a:off x="3276010" y="2232000"/>
              <a:ext cx="863525"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Ovaal 32"/>
            <p:cNvSpPr/>
            <p:nvPr/>
          </p:nvSpPr>
          <p:spPr>
            <a:xfrm>
              <a:off x="4536375" y="2232000"/>
              <a:ext cx="863525"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al 33"/>
            <p:cNvSpPr/>
            <p:nvPr/>
          </p:nvSpPr>
          <p:spPr>
            <a:xfrm>
              <a:off x="5939602" y="2232000"/>
              <a:ext cx="865112"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Ovaal 34"/>
            <p:cNvSpPr/>
            <p:nvPr/>
          </p:nvSpPr>
          <p:spPr>
            <a:xfrm>
              <a:off x="7452358" y="2232000"/>
              <a:ext cx="863525"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6" name="Rechte verbindingslijn 35"/>
            <p:cNvCxnSpPr/>
            <p:nvPr/>
          </p:nvCxnSpPr>
          <p:spPr>
            <a:xfrm rot="10800000" flipH="1">
              <a:off x="1907704" y="2421578"/>
              <a:ext cx="6732000" cy="0"/>
            </a:xfrm>
            <a:prstGeom prst="line">
              <a:avLst/>
            </a:prstGeom>
            <a:ln w="28575">
              <a:solidFill>
                <a:srgbClr val="CC00CC"/>
              </a:solidFill>
              <a:prstDash val="dash"/>
            </a:ln>
          </p:spPr>
          <p:style>
            <a:lnRef idx="1">
              <a:schemeClr val="accent1"/>
            </a:lnRef>
            <a:fillRef idx="0">
              <a:schemeClr val="accent1"/>
            </a:fillRef>
            <a:effectRef idx="0">
              <a:schemeClr val="accent1"/>
            </a:effectRef>
            <a:fontRef idx="minor">
              <a:schemeClr val="tx1"/>
            </a:fontRef>
          </p:style>
        </p:cxnSp>
      </p:grpSp>
      <p:grpSp>
        <p:nvGrpSpPr>
          <p:cNvPr id="11" name="Groep 36"/>
          <p:cNvGrpSpPr>
            <a:grpSpLocks/>
          </p:cNvGrpSpPr>
          <p:nvPr/>
        </p:nvGrpSpPr>
        <p:grpSpPr bwMode="auto">
          <a:xfrm>
            <a:off x="1979613" y="3933825"/>
            <a:ext cx="6732587" cy="358775"/>
            <a:chOff x="1907704" y="2232000"/>
            <a:chExt cx="6732000" cy="360040"/>
          </a:xfrm>
        </p:grpSpPr>
        <p:sp>
          <p:nvSpPr>
            <p:cNvPr id="38" name="Ovaal 37"/>
            <p:cNvSpPr/>
            <p:nvPr/>
          </p:nvSpPr>
          <p:spPr>
            <a:xfrm>
              <a:off x="2052153" y="2232000"/>
              <a:ext cx="863525"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Ovaal 39"/>
            <p:cNvSpPr/>
            <p:nvPr/>
          </p:nvSpPr>
          <p:spPr>
            <a:xfrm>
              <a:off x="4536375" y="2232000"/>
              <a:ext cx="863525"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Ovaal 40"/>
            <p:cNvSpPr/>
            <p:nvPr/>
          </p:nvSpPr>
          <p:spPr>
            <a:xfrm>
              <a:off x="5939602" y="2232000"/>
              <a:ext cx="865112"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Ovaal 41"/>
            <p:cNvSpPr/>
            <p:nvPr/>
          </p:nvSpPr>
          <p:spPr>
            <a:xfrm>
              <a:off x="7452358" y="2232000"/>
              <a:ext cx="863525"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3" name="Rechte verbindingslijn 42"/>
            <p:cNvCxnSpPr/>
            <p:nvPr/>
          </p:nvCxnSpPr>
          <p:spPr>
            <a:xfrm rot="10800000" flipH="1">
              <a:off x="1907704" y="2421579"/>
              <a:ext cx="6732000" cy="0"/>
            </a:xfrm>
            <a:prstGeom prst="line">
              <a:avLst/>
            </a:prstGeom>
            <a:ln w="28575">
              <a:solidFill>
                <a:srgbClr val="CC00CC"/>
              </a:solidFill>
              <a:prstDash val="dash"/>
            </a:ln>
          </p:spPr>
          <p:style>
            <a:lnRef idx="1">
              <a:schemeClr val="accent1"/>
            </a:lnRef>
            <a:fillRef idx="0">
              <a:schemeClr val="accent1"/>
            </a:fillRef>
            <a:effectRef idx="0">
              <a:schemeClr val="accent1"/>
            </a:effectRef>
            <a:fontRef idx="minor">
              <a:schemeClr val="tx1"/>
            </a:fontRef>
          </p:style>
        </p:cxnSp>
      </p:grpSp>
      <p:grpSp>
        <p:nvGrpSpPr>
          <p:cNvPr id="19" name="Groep 43"/>
          <p:cNvGrpSpPr>
            <a:grpSpLocks/>
          </p:cNvGrpSpPr>
          <p:nvPr/>
        </p:nvGrpSpPr>
        <p:grpSpPr bwMode="auto">
          <a:xfrm>
            <a:off x="1979613" y="5157788"/>
            <a:ext cx="6732587" cy="358775"/>
            <a:chOff x="1907704" y="2232000"/>
            <a:chExt cx="6732000" cy="360040"/>
          </a:xfrm>
        </p:grpSpPr>
        <p:sp>
          <p:nvSpPr>
            <p:cNvPr id="45" name="Ovaal 44"/>
            <p:cNvSpPr/>
            <p:nvPr/>
          </p:nvSpPr>
          <p:spPr>
            <a:xfrm>
              <a:off x="2052153" y="2232000"/>
              <a:ext cx="863525"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Ovaal 45"/>
            <p:cNvSpPr/>
            <p:nvPr/>
          </p:nvSpPr>
          <p:spPr>
            <a:xfrm>
              <a:off x="3276010" y="2232000"/>
              <a:ext cx="863525"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Ovaal 46"/>
            <p:cNvSpPr/>
            <p:nvPr/>
          </p:nvSpPr>
          <p:spPr>
            <a:xfrm>
              <a:off x="4536375" y="2232000"/>
              <a:ext cx="863525"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Ovaal 47"/>
            <p:cNvSpPr/>
            <p:nvPr/>
          </p:nvSpPr>
          <p:spPr>
            <a:xfrm>
              <a:off x="5939602" y="2232000"/>
              <a:ext cx="865112"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Ovaal 48"/>
            <p:cNvSpPr/>
            <p:nvPr/>
          </p:nvSpPr>
          <p:spPr>
            <a:xfrm>
              <a:off x="7452358" y="2232000"/>
              <a:ext cx="863525"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0" name="Rechte verbindingslijn 49"/>
            <p:cNvCxnSpPr/>
            <p:nvPr/>
          </p:nvCxnSpPr>
          <p:spPr>
            <a:xfrm rot="10800000" flipH="1">
              <a:off x="1907704" y="2421578"/>
              <a:ext cx="6732000" cy="0"/>
            </a:xfrm>
            <a:prstGeom prst="line">
              <a:avLst/>
            </a:prstGeom>
            <a:ln w="28575">
              <a:solidFill>
                <a:srgbClr val="CC00CC"/>
              </a:solidFill>
              <a:prstDash val="dash"/>
            </a:ln>
          </p:spPr>
          <p:style>
            <a:lnRef idx="1">
              <a:schemeClr val="accent1"/>
            </a:lnRef>
            <a:fillRef idx="0">
              <a:schemeClr val="accent1"/>
            </a:fillRef>
            <a:effectRef idx="0">
              <a:schemeClr val="accent1"/>
            </a:effectRef>
            <a:fontRef idx="minor">
              <a:schemeClr val="tx1"/>
            </a:fontRef>
          </p:style>
        </p:cxnSp>
      </p:grpSp>
      <p:grpSp>
        <p:nvGrpSpPr>
          <p:cNvPr id="20" name="Groep 50"/>
          <p:cNvGrpSpPr>
            <a:grpSpLocks/>
          </p:cNvGrpSpPr>
          <p:nvPr/>
        </p:nvGrpSpPr>
        <p:grpSpPr bwMode="auto">
          <a:xfrm>
            <a:off x="1979613" y="5732463"/>
            <a:ext cx="6732587" cy="360362"/>
            <a:chOff x="1907704" y="2232000"/>
            <a:chExt cx="6732000" cy="360040"/>
          </a:xfrm>
        </p:grpSpPr>
        <p:sp>
          <p:nvSpPr>
            <p:cNvPr id="52" name="Ovaal 51"/>
            <p:cNvSpPr/>
            <p:nvPr/>
          </p:nvSpPr>
          <p:spPr>
            <a:xfrm>
              <a:off x="2052153" y="2232000"/>
              <a:ext cx="863525" cy="360040"/>
            </a:xfrm>
            <a:prstGeom prst="ellipse">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Ovaal 52"/>
            <p:cNvSpPr/>
            <p:nvPr/>
          </p:nvSpPr>
          <p:spPr>
            <a:xfrm>
              <a:off x="3276010" y="2232000"/>
              <a:ext cx="863525" cy="360040"/>
            </a:xfrm>
            <a:prstGeom prst="ellipse">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 name="Ovaal 53"/>
            <p:cNvSpPr/>
            <p:nvPr/>
          </p:nvSpPr>
          <p:spPr>
            <a:xfrm>
              <a:off x="4536375" y="2232000"/>
              <a:ext cx="863525" cy="360040"/>
            </a:xfrm>
            <a:prstGeom prst="ellipse">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Ovaal 54"/>
            <p:cNvSpPr/>
            <p:nvPr/>
          </p:nvSpPr>
          <p:spPr>
            <a:xfrm>
              <a:off x="5939602" y="2232000"/>
              <a:ext cx="865112" cy="360040"/>
            </a:xfrm>
            <a:prstGeom prst="ellipse">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7" name="Rechte verbindingslijn 56"/>
            <p:cNvCxnSpPr/>
            <p:nvPr/>
          </p:nvCxnSpPr>
          <p:spPr>
            <a:xfrm rot="10800000" flipH="1">
              <a:off x="1907704" y="2420743"/>
              <a:ext cx="6732000" cy="0"/>
            </a:xfrm>
            <a:prstGeom prst="line">
              <a:avLst/>
            </a:prstGeom>
            <a:ln w="28575">
              <a:solidFill>
                <a:srgbClr val="CC00CC"/>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oep 57"/>
          <p:cNvGrpSpPr>
            <a:grpSpLocks/>
          </p:cNvGrpSpPr>
          <p:nvPr/>
        </p:nvGrpSpPr>
        <p:grpSpPr bwMode="auto">
          <a:xfrm>
            <a:off x="1979613" y="4508500"/>
            <a:ext cx="6732587" cy="360363"/>
            <a:chOff x="1907704" y="2232000"/>
            <a:chExt cx="6732000" cy="360040"/>
          </a:xfrm>
        </p:grpSpPr>
        <p:sp>
          <p:nvSpPr>
            <p:cNvPr id="59" name="Ovaal 58"/>
            <p:cNvSpPr/>
            <p:nvPr/>
          </p:nvSpPr>
          <p:spPr>
            <a:xfrm>
              <a:off x="2052153" y="2232000"/>
              <a:ext cx="863525" cy="360040"/>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 name="Ovaal 59"/>
            <p:cNvSpPr/>
            <p:nvPr/>
          </p:nvSpPr>
          <p:spPr>
            <a:xfrm>
              <a:off x="3276010" y="2232000"/>
              <a:ext cx="863525" cy="360040"/>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Ovaal 60"/>
            <p:cNvSpPr/>
            <p:nvPr/>
          </p:nvSpPr>
          <p:spPr>
            <a:xfrm>
              <a:off x="4536375" y="2232000"/>
              <a:ext cx="863525" cy="360040"/>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Ovaal 61"/>
            <p:cNvSpPr/>
            <p:nvPr/>
          </p:nvSpPr>
          <p:spPr>
            <a:xfrm>
              <a:off x="5939602" y="2232000"/>
              <a:ext cx="865112" cy="360040"/>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 name="Ovaal 62"/>
            <p:cNvSpPr/>
            <p:nvPr/>
          </p:nvSpPr>
          <p:spPr>
            <a:xfrm>
              <a:off x="7452358" y="2232000"/>
              <a:ext cx="863525" cy="360040"/>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4" name="Rechte verbindingslijn 63"/>
            <p:cNvCxnSpPr/>
            <p:nvPr/>
          </p:nvCxnSpPr>
          <p:spPr>
            <a:xfrm rot="10800000" flipH="1">
              <a:off x="1907704" y="2420744"/>
              <a:ext cx="6732000" cy="0"/>
            </a:xfrm>
            <a:prstGeom prst="line">
              <a:avLst/>
            </a:prstGeom>
            <a:ln w="28575">
              <a:solidFill>
                <a:srgbClr val="CC00CC"/>
              </a:solidFill>
              <a:prstDash val="dash"/>
            </a:ln>
          </p:spPr>
          <p:style>
            <a:lnRef idx="1">
              <a:schemeClr val="accent1"/>
            </a:lnRef>
            <a:fillRef idx="0">
              <a:schemeClr val="accent1"/>
            </a:fillRef>
            <a:effectRef idx="0">
              <a:schemeClr val="accent1"/>
            </a:effectRef>
            <a:fontRef idx="minor">
              <a:schemeClr val="tx1"/>
            </a:fontRef>
          </p:style>
        </p:cxnSp>
      </p:grpSp>
      <p:cxnSp>
        <p:nvCxnSpPr>
          <p:cNvPr id="65" name="Rechte verbindingslijn 64"/>
          <p:cNvCxnSpPr/>
          <p:nvPr/>
        </p:nvCxnSpPr>
        <p:spPr>
          <a:xfrm rot="16200000" flipH="1">
            <a:off x="504032" y="4175919"/>
            <a:ext cx="4138612" cy="0"/>
          </a:xfrm>
          <a:prstGeom prst="line">
            <a:avLst/>
          </a:prstGeom>
          <a:ln w="28575">
            <a:solidFill>
              <a:srgbClr val="CC00CC"/>
            </a:solidFill>
            <a:prstDash val="dash"/>
          </a:ln>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p:nvPr/>
        </p:nvCxnSpPr>
        <p:spPr>
          <a:xfrm rot="16200000" flipH="1">
            <a:off x="1727994" y="4175919"/>
            <a:ext cx="4138612" cy="0"/>
          </a:xfrm>
          <a:prstGeom prst="line">
            <a:avLst/>
          </a:prstGeom>
          <a:ln w="28575">
            <a:solidFill>
              <a:srgbClr val="CC00CC"/>
            </a:solidFill>
            <a:prstDash val="dash"/>
          </a:ln>
        </p:spPr>
        <p:style>
          <a:lnRef idx="1">
            <a:schemeClr val="accent1"/>
          </a:lnRef>
          <a:fillRef idx="0">
            <a:schemeClr val="accent1"/>
          </a:fillRef>
          <a:effectRef idx="0">
            <a:schemeClr val="accent1"/>
          </a:effectRef>
          <a:fontRef idx="minor">
            <a:schemeClr val="tx1"/>
          </a:fontRef>
        </p:style>
      </p:cxnSp>
      <p:cxnSp>
        <p:nvCxnSpPr>
          <p:cNvPr id="71" name="Rechte verbindingslijn 70"/>
          <p:cNvCxnSpPr/>
          <p:nvPr/>
        </p:nvCxnSpPr>
        <p:spPr>
          <a:xfrm rot="16200000" flipH="1">
            <a:off x="2988469" y="4175919"/>
            <a:ext cx="4138612" cy="0"/>
          </a:xfrm>
          <a:prstGeom prst="line">
            <a:avLst/>
          </a:prstGeom>
          <a:ln w="28575">
            <a:solidFill>
              <a:srgbClr val="CC00CC"/>
            </a:solidFill>
            <a:prstDash val="dash"/>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p:nvPr/>
        </p:nvCxnSpPr>
        <p:spPr>
          <a:xfrm rot="16200000" flipH="1">
            <a:off x="4393407" y="4175919"/>
            <a:ext cx="4138612" cy="0"/>
          </a:xfrm>
          <a:prstGeom prst="line">
            <a:avLst/>
          </a:prstGeom>
          <a:ln w="28575">
            <a:solidFill>
              <a:srgbClr val="CC00CC"/>
            </a:solidFill>
            <a:prstDash val="dash"/>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p:nvCxnSpPr>
        <p:spPr>
          <a:xfrm rot="16200000" flipH="1">
            <a:off x="5903913" y="4248150"/>
            <a:ext cx="4140200" cy="0"/>
          </a:xfrm>
          <a:prstGeom prst="line">
            <a:avLst/>
          </a:prstGeom>
          <a:ln w="28575">
            <a:solidFill>
              <a:srgbClr val="CC00CC"/>
            </a:solidFill>
            <a:prstDash val="dash"/>
          </a:ln>
        </p:spPr>
        <p:style>
          <a:lnRef idx="1">
            <a:schemeClr val="accent1"/>
          </a:lnRef>
          <a:fillRef idx="0">
            <a:schemeClr val="accent1"/>
          </a:fillRef>
          <a:effectRef idx="0">
            <a:schemeClr val="accent1"/>
          </a:effectRef>
          <a:fontRef idx="minor">
            <a:schemeClr val="tx1"/>
          </a:fontRef>
        </p:style>
      </p:cxnSp>
      <p:sp>
        <p:nvSpPr>
          <p:cNvPr id="86" name="Ovaal 85"/>
          <p:cNvSpPr/>
          <p:nvPr/>
        </p:nvSpPr>
        <p:spPr>
          <a:xfrm>
            <a:off x="2051720" y="1988840"/>
            <a:ext cx="6480720" cy="4248472"/>
          </a:xfrm>
          <a:prstGeom prst="ellipse">
            <a:avLst/>
          </a:prstGeom>
          <a:gradFill flip="none" rotWithShape="1">
            <a:gsLst>
              <a:gs pos="0">
                <a:srgbClr val="CC00CC">
                  <a:shade val="30000"/>
                  <a:satMod val="115000"/>
                  <a:alpha val="50000"/>
                </a:srgbClr>
              </a:gs>
              <a:gs pos="50000">
                <a:srgbClr val="CC00CC">
                  <a:shade val="67500"/>
                  <a:satMod val="115000"/>
                  <a:alpha val="50000"/>
                </a:srgbClr>
              </a:gs>
              <a:gs pos="100000">
                <a:srgbClr val="CC00CC">
                  <a:shade val="100000"/>
                  <a:satMod val="115000"/>
                  <a:alpha val="5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latin typeface="Lithos Pro Regular" pitchFamily="82" charset="0"/>
                <a:ea typeface="Adobe Kaiti Std R" pitchFamily="18" charset="-128"/>
              </a:rPr>
              <a:t>CREATION OF A</a:t>
            </a:r>
          </a:p>
          <a:p>
            <a:pPr algn="ctr">
              <a:defRPr/>
            </a:pPr>
            <a:endParaRPr lang="en-US" sz="2000" dirty="0">
              <a:latin typeface="Lithos Pro Regular" pitchFamily="82" charset="0"/>
              <a:ea typeface="Adobe Kaiti Std R" pitchFamily="18" charset="-128"/>
            </a:endParaRPr>
          </a:p>
          <a:p>
            <a:pPr algn="ctr">
              <a:defRPr/>
            </a:pPr>
            <a:endParaRPr lang="en-US" sz="2000" dirty="0" smtClean="0">
              <a:latin typeface="Lithos Pro Regular" pitchFamily="82" charset="0"/>
              <a:ea typeface="Adobe Kaiti Std R" pitchFamily="18" charset="-128"/>
            </a:endParaRPr>
          </a:p>
          <a:p>
            <a:pPr algn="ctr">
              <a:defRPr/>
            </a:pPr>
            <a:endParaRPr lang="en-US" sz="2000" dirty="0">
              <a:latin typeface="Lithos Pro Regular" pitchFamily="82" charset="0"/>
              <a:ea typeface="Adobe Kaiti Std R" pitchFamily="18" charset="-128"/>
            </a:endParaRPr>
          </a:p>
          <a:p>
            <a:pPr algn="ctr">
              <a:defRPr/>
            </a:pPr>
            <a:r>
              <a:rPr lang="en-US" sz="2000" dirty="0" smtClean="0">
                <a:latin typeface="Lithos Pro Regular" pitchFamily="82" charset="0"/>
                <a:ea typeface="Adobe Kaiti Std R" pitchFamily="18" charset="-128"/>
              </a:rPr>
              <a:t>NEW ARCHETYPE</a:t>
            </a:r>
          </a:p>
          <a:p>
            <a:pPr algn="ctr">
              <a:defRPr/>
            </a:pPr>
            <a:endParaRPr lang="en-US" sz="2000" dirty="0">
              <a:latin typeface="Lithos Pro Regular" pitchFamily="82" charset="0"/>
              <a:ea typeface="Adobe Kaiti Std R" pitchFamily="18" charset="-128"/>
            </a:endParaRPr>
          </a:p>
        </p:txBody>
      </p:sp>
      <p:sp>
        <p:nvSpPr>
          <p:cNvPr id="92" name="Ovaal 91"/>
          <p:cNvSpPr/>
          <p:nvPr/>
        </p:nvSpPr>
        <p:spPr bwMode="auto">
          <a:xfrm>
            <a:off x="3348038" y="3933825"/>
            <a:ext cx="863600" cy="358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3" name="Ovaal 92"/>
          <p:cNvSpPr/>
          <p:nvPr/>
        </p:nvSpPr>
        <p:spPr bwMode="auto">
          <a:xfrm>
            <a:off x="7524750" y="5732463"/>
            <a:ext cx="863600" cy="3603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0" fill="hold"/>
                                        <p:tgtEl>
                                          <p:spTgt spid="86"/>
                                        </p:tgtEl>
                                        <p:attrNameLst>
                                          <p:attrName>ppt_x</p:attrName>
                                        </p:attrNameLst>
                                      </p:cBhvr>
                                      <p:tavLst>
                                        <p:tav tm="0">
                                          <p:val>
                                            <p:strVal val="1+#ppt_w/2"/>
                                          </p:val>
                                        </p:tav>
                                        <p:tav tm="100000">
                                          <p:val>
                                            <p:strVal val="#ppt_x"/>
                                          </p:val>
                                        </p:tav>
                                      </p:tavLst>
                                    </p:anim>
                                    <p:anim calcmode="lin" valueType="num">
                                      <p:cBhvr additive="base">
                                        <p:cTn id="8" dur="50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Psychology of Consciousness, Spiral Dynamics, Bipolar or Waking Up</a:t>
            </a:r>
            <a:endParaRPr lang="en-US" dirty="0"/>
          </a:p>
        </p:txBody>
      </p:sp>
      <p:sp>
        <p:nvSpPr>
          <p:cNvPr id="3" name="Tijdelijke aanduiding voor inhoud 2"/>
          <p:cNvSpPr>
            <a:spLocks noGrp="1"/>
          </p:cNvSpPr>
          <p:nvPr>
            <p:ph idx="1"/>
          </p:nvPr>
        </p:nvSpPr>
        <p:spPr/>
        <p:txBody>
          <a:bodyPr/>
          <a:lstStyle/>
          <a:p>
            <a:pPr>
              <a:buNone/>
            </a:pPr>
            <a:endParaRPr lang="en-US" dirty="0"/>
          </a:p>
        </p:txBody>
      </p:sp>
      <p:sp>
        <p:nvSpPr>
          <p:cNvPr id="4" name="Tijdelijke aanduiding voor voettekst 3"/>
          <p:cNvSpPr>
            <a:spLocks noGrp="1"/>
          </p:cNvSpPr>
          <p:nvPr>
            <p:ph type="ftr" sz="quarter" idx="11"/>
          </p:nvPr>
        </p:nvSpPr>
        <p:spPr/>
        <p:txBody>
          <a:bodyPr/>
          <a:lstStyle/>
          <a:p>
            <a:r>
              <a:rPr lang="en-GB" smtClean="0"/>
              <a:t>wsf - eve</a:t>
            </a:r>
            <a:endParaRPr lang="en-GB"/>
          </a:p>
        </p:txBody>
      </p:sp>
      <p:sp>
        <p:nvSpPr>
          <p:cNvPr id="5" name="Tijdelijke aanduiding voor dianummer 4"/>
          <p:cNvSpPr>
            <a:spLocks noGrp="1"/>
          </p:cNvSpPr>
          <p:nvPr>
            <p:ph type="sldNum" sz="quarter" idx="12"/>
          </p:nvPr>
        </p:nvSpPr>
        <p:spPr/>
        <p:txBody>
          <a:bodyPr/>
          <a:lstStyle/>
          <a:p>
            <a:fld id="{4FB33C17-4EE9-410B-8779-ECADCDE70D96}" type="slidenum">
              <a:rPr lang="en-GB" smtClean="0"/>
              <a:pPr/>
              <a:t>16</a:t>
            </a:fld>
            <a:endParaRPr lang="en-GB"/>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523875" y="1612354"/>
            <a:ext cx="8096250"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39752" y="1412776"/>
            <a:ext cx="4320000" cy="43200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jdelijke aanduiding voor dianummer 2"/>
          <p:cNvSpPr>
            <a:spLocks noGrp="1"/>
          </p:cNvSpPr>
          <p:nvPr>
            <p:ph type="sldNum" sz="quarter" idx="12"/>
          </p:nvPr>
        </p:nvSpPr>
        <p:spPr/>
        <p:txBody>
          <a:bodyPr/>
          <a:lstStyle/>
          <a:p>
            <a:fld id="{4FB33C17-4EE9-410B-8779-ECADCDE70D96}" type="slidenum">
              <a:rPr lang="en-GB" smtClean="0"/>
              <a:pPr/>
              <a:t>17</a:t>
            </a:fld>
            <a:endParaRPr lang="en-GB"/>
          </a:p>
        </p:txBody>
      </p:sp>
      <p:sp>
        <p:nvSpPr>
          <p:cNvPr id="4" name="Tijdelijke aanduiding voor voettekst 3"/>
          <p:cNvSpPr>
            <a:spLocks noGrp="1"/>
          </p:cNvSpPr>
          <p:nvPr>
            <p:ph type="ftr" sz="quarter" idx="11"/>
          </p:nvPr>
        </p:nvSpPr>
        <p:spPr/>
        <p:txBody>
          <a:bodyPr/>
          <a:lstStyle/>
          <a:p>
            <a:r>
              <a:rPr lang="en-GB" smtClean="0"/>
              <a:t>wsf - eve</a:t>
            </a: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al 3"/>
          <p:cNvSpPr/>
          <p:nvPr/>
        </p:nvSpPr>
        <p:spPr>
          <a:xfrm>
            <a:off x="2411760" y="1412776"/>
            <a:ext cx="4320000" cy="4320000"/>
          </a:xfrm>
          <a:prstGeom prst="ellipse">
            <a:avLst/>
          </a:prstGeom>
          <a:solidFill>
            <a:schemeClr val="bg1">
              <a:lumMod val="8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ctrTitle"/>
          </p:nvPr>
        </p:nvSpPr>
        <p:spPr/>
        <p:txBody>
          <a:bodyPr/>
          <a:lstStyle/>
          <a:p>
            <a:r>
              <a:rPr lang="en-GB" dirty="0" smtClean="0">
                <a:solidFill>
                  <a:schemeClr val="tx2"/>
                </a:solidFill>
              </a:rPr>
              <a:t>Theory</a:t>
            </a:r>
            <a:br>
              <a:rPr lang="en-GB" dirty="0" smtClean="0">
                <a:solidFill>
                  <a:schemeClr val="tx2"/>
                </a:solidFill>
              </a:rPr>
            </a:br>
            <a:r>
              <a:rPr lang="en-GB" dirty="0" smtClean="0">
                <a:solidFill>
                  <a:schemeClr val="tx2"/>
                </a:solidFill>
              </a:rPr>
              <a:t>U</a:t>
            </a:r>
            <a:endParaRPr lang="en-GB" dirty="0">
              <a:solidFill>
                <a:schemeClr val="tx2"/>
              </a:solidFill>
            </a:endParaRPr>
          </a:p>
        </p:txBody>
      </p:sp>
      <p:sp>
        <p:nvSpPr>
          <p:cNvPr id="3" name="Ondertitel 2"/>
          <p:cNvSpPr>
            <a:spLocks noGrp="1"/>
          </p:cNvSpPr>
          <p:nvPr>
            <p:ph type="subTitle" idx="1"/>
          </p:nvPr>
        </p:nvSpPr>
        <p:spPr/>
        <p:txBody>
          <a:bodyPr/>
          <a:lstStyle/>
          <a:p>
            <a:r>
              <a:rPr lang="en-US" dirty="0" smtClean="0"/>
              <a:t>The Deepening</a:t>
            </a:r>
          </a:p>
          <a:p>
            <a:r>
              <a:rPr lang="en-US" dirty="0" smtClean="0"/>
              <a:t>Process</a:t>
            </a:r>
            <a:endParaRPr lang="en-US" dirty="0"/>
          </a:p>
        </p:txBody>
      </p:sp>
      <p:sp>
        <p:nvSpPr>
          <p:cNvPr id="5" name="Rechthoek 4"/>
          <p:cNvSpPr/>
          <p:nvPr/>
        </p:nvSpPr>
        <p:spPr>
          <a:xfrm>
            <a:off x="2286000" y="260648"/>
            <a:ext cx="4572000" cy="584775"/>
          </a:xfrm>
          <a:prstGeom prst="rect">
            <a:avLst/>
          </a:prstGeom>
        </p:spPr>
        <p:txBody>
          <a:bodyPr>
            <a:spAutoFit/>
          </a:bodyPr>
          <a:lstStyle/>
          <a:p>
            <a:pPr algn="ctr"/>
            <a:r>
              <a:rPr lang="en-GB" sz="3200" b="1" dirty="0" smtClean="0">
                <a:solidFill>
                  <a:schemeClr val="tx2"/>
                </a:solidFill>
              </a:rPr>
              <a:t>4.</a:t>
            </a:r>
            <a:endParaRPr lang="en-US" sz="3200" b="1" dirty="0"/>
          </a:p>
        </p:txBody>
      </p:sp>
      <p:pic>
        <p:nvPicPr>
          <p:cNvPr id="6"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U-procedure and Theory U</a:t>
            </a:r>
            <a:endParaRPr lang="en-US" dirty="0"/>
          </a:p>
        </p:txBody>
      </p:sp>
      <p:sp>
        <p:nvSpPr>
          <p:cNvPr id="3" name="Tijdelijke aanduiding voor inhoud 2"/>
          <p:cNvSpPr>
            <a:spLocks noGrp="1"/>
          </p:cNvSpPr>
          <p:nvPr>
            <p:ph idx="1"/>
          </p:nvPr>
        </p:nvSpPr>
        <p:spPr/>
        <p:txBody>
          <a:bodyPr>
            <a:normAutofit fontScale="85000" lnSpcReduction="10000"/>
          </a:bodyPr>
          <a:lstStyle/>
          <a:p>
            <a:r>
              <a:rPr lang="en-US" dirty="0" smtClean="0"/>
              <a:t>A change management method to change unproductive patterns of behavior. </a:t>
            </a:r>
          </a:p>
          <a:p>
            <a:endParaRPr lang="en-US" dirty="0" smtClean="0"/>
          </a:p>
          <a:p>
            <a:r>
              <a:rPr lang="en-US" dirty="0" smtClean="0"/>
              <a:t>Since the early 2000s it has been elaborated as </a:t>
            </a:r>
            <a:r>
              <a:rPr lang="en-US" b="1" dirty="0" smtClean="0"/>
              <a:t>Theory U</a:t>
            </a:r>
            <a:r>
              <a:rPr lang="en-US" dirty="0" smtClean="0"/>
              <a:t> (also called </a:t>
            </a:r>
            <a:r>
              <a:rPr lang="en-US" b="1" dirty="0" smtClean="0"/>
              <a:t>"U" methodology</a:t>
            </a:r>
            <a:r>
              <a:rPr lang="en-US" dirty="0" smtClean="0"/>
              <a:t>) by </a:t>
            </a:r>
            <a:r>
              <a:rPr lang="en-US" dirty="0" smtClean="0">
                <a:hlinkClick r:id="rId2" tooltip="Otto Scharmer"/>
              </a:rPr>
              <a:t>C. Otto </a:t>
            </a:r>
            <a:r>
              <a:rPr lang="en-US" dirty="0" err="1" smtClean="0">
                <a:hlinkClick r:id="rId2" tooltip="Otto Scharmer"/>
              </a:rPr>
              <a:t>Scharmer</a:t>
            </a:r>
            <a:r>
              <a:rPr lang="en-US" dirty="0" smtClean="0"/>
              <a:t>, </a:t>
            </a:r>
          </a:p>
          <a:p>
            <a:endParaRPr lang="en-US" dirty="0" smtClean="0"/>
          </a:p>
          <a:p>
            <a:r>
              <a:rPr lang="en-US" dirty="0" smtClean="0"/>
              <a:t>incorporating also his theories of </a:t>
            </a:r>
            <a:r>
              <a:rPr lang="en-US" dirty="0" err="1" smtClean="0"/>
              <a:t>presencing</a:t>
            </a:r>
            <a:r>
              <a:rPr lang="en-US" baseline="30000" dirty="0" smtClean="0">
                <a:hlinkClick r:id="rId3"/>
              </a:rPr>
              <a:t>[7]</a:t>
            </a:r>
            <a:r>
              <a:rPr lang="en-US" dirty="0" smtClean="0"/>
              <a:t> and capitalism 3.0.</a:t>
            </a:r>
            <a:r>
              <a:rPr lang="en-US" baseline="30000" dirty="0" smtClean="0">
                <a:hlinkClick r:id="rId3"/>
              </a:rPr>
              <a:t>[8]</a:t>
            </a:r>
            <a:r>
              <a:rPr lang="en-US" dirty="0" smtClean="0"/>
              <a:t> This work itself draws on collaboration between </a:t>
            </a:r>
            <a:r>
              <a:rPr lang="en-US" dirty="0" err="1" smtClean="0"/>
              <a:t>Scharmer</a:t>
            </a:r>
            <a:r>
              <a:rPr lang="en-US" dirty="0" smtClean="0"/>
              <a:t> and his colleagues </a:t>
            </a:r>
            <a:r>
              <a:rPr lang="en-US" dirty="0" smtClean="0">
                <a:hlinkClick r:id="rId4" tooltip="Peter Senge"/>
              </a:rPr>
              <a:t>Peter </a:t>
            </a:r>
            <a:r>
              <a:rPr lang="en-US" dirty="0" err="1" smtClean="0">
                <a:hlinkClick r:id="rId4" tooltip="Peter Senge"/>
              </a:rPr>
              <a:t>Senge</a:t>
            </a:r>
            <a:r>
              <a:rPr lang="en-US" dirty="0" smtClean="0"/>
              <a:t>, </a:t>
            </a:r>
            <a:r>
              <a:rPr lang="en-US" dirty="0" smtClean="0">
                <a:hlinkClick r:id="rId5"/>
              </a:rPr>
              <a:t>Joseph </a:t>
            </a:r>
            <a:r>
              <a:rPr lang="en-US" dirty="0" err="1" smtClean="0">
                <a:hlinkClick r:id="rId5"/>
              </a:rPr>
              <a:t>Jaworski</a:t>
            </a:r>
            <a:r>
              <a:rPr lang="en-US" dirty="0" smtClean="0"/>
              <a:t> and </a:t>
            </a:r>
            <a:r>
              <a:rPr lang="en-US" dirty="0" smtClean="0">
                <a:hlinkClick r:id="rId6" tooltip="Betty Sue Flowers"/>
              </a:rPr>
              <a:t>Betty Sue Flowers</a:t>
            </a:r>
            <a:r>
              <a:rPr lang="en-US" dirty="0" smtClean="0"/>
              <a:t>.</a:t>
            </a:r>
            <a:r>
              <a:rPr lang="en-US" baseline="30000" dirty="0" smtClean="0">
                <a:hlinkClick r:id="rId3"/>
              </a:rPr>
              <a:t>[9]</a:t>
            </a:r>
            <a:endParaRPr lang="en-US" dirty="0" smtClean="0"/>
          </a:p>
          <a:p>
            <a:pPr>
              <a:buNone/>
            </a:pPr>
            <a:endParaRPr lang="en-US" dirty="0"/>
          </a:p>
        </p:txBody>
      </p:sp>
      <p:sp>
        <p:nvSpPr>
          <p:cNvPr id="4" name="Tijdelijke aanduiding voor dianummer 3"/>
          <p:cNvSpPr>
            <a:spLocks noGrp="1"/>
          </p:cNvSpPr>
          <p:nvPr>
            <p:ph type="sldNum" sz="quarter" idx="12"/>
          </p:nvPr>
        </p:nvSpPr>
        <p:spPr/>
        <p:txBody>
          <a:bodyPr/>
          <a:lstStyle/>
          <a:p>
            <a:fld id="{4FB33C17-4EE9-410B-8779-ECADCDE70D96}" type="slidenum">
              <a:rPr lang="en-GB" smtClean="0"/>
              <a:pPr/>
              <a:t>19</a:t>
            </a:fld>
            <a:endParaRPr lang="en-GB"/>
          </a:p>
        </p:txBody>
      </p:sp>
      <p:sp>
        <p:nvSpPr>
          <p:cNvPr id="5" name="Tijdelijke aanduiding voor voettekst 4"/>
          <p:cNvSpPr>
            <a:spLocks noGrp="1"/>
          </p:cNvSpPr>
          <p:nvPr>
            <p:ph type="ftr" sz="quarter" idx="11"/>
          </p:nvPr>
        </p:nvSpPr>
        <p:spPr/>
        <p:txBody>
          <a:bodyPr/>
          <a:lstStyle/>
          <a:p>
            <a:r>
              <a:rPr lang="en-GB" smtClean="0"/>
              <a:t>wsf - eve</a:t>
            </a:r>
            <a:endParaRPr lang="en-GB"/>
          </a:p>
        </p:txBody>
      </p:sp>
      <p:pic>
        <p:nvPicPr>
          <p:cNvPr id="6" name="Picture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Index</a:t>
            </a:r>
            <a:endParaRPr lang="en-US" dirty="0"/>
          </a:p>
        </p:txBody>
      </p:sp>
      <p:sp>
        <p:nvSpPr>
          <p:cNvPr id="3" name="Tijdelijke aanduiding voor inhoud 2"/>
          <p:cNvSpPr>
            <a:spLocks noGrp="1"/>
          </p:cNvSpPr>
          <p:nvPr>
            <p:ph sz="half" idx="1"/>
          </p:nvPr>
        </p:nvSpPr>
        <p:spPr>
          <a:xfrm>
            <a:off x="457200" y="1600200"/>
            <a:ext cx="6563072" cy="4525963"/>
          </a:xfrm>
        </p:spPr>
        <p:txBody>
          <a:bodyPr>
            <a:normAutofit lnSpcReduction="10000"/>
          </a:bodyPr>
          <a:lstStyle/>
          <a:p>
            <a:pPr marL="514350" indent="-514350">
              <a:buNone/>
            </a:pPr>
            <a:r>
              <a:rPr lang="en-US" dirty="0" smtClean="0"/>
              <a:t>1. Start positions</a:t>
            </a:r>
          </a:p>
          <a:p>
            <a:pPr marL="514350" indent="-514350">
              <a:buFont typeface="+mj-lt"/>
              <a:buAutoNum type="arabicPeriod" startAt="2"/>
            </a:pPr>
            <a:r>
              <a:rPr lang="en-US" dirty="0" smtClean="0"/>
              <a:t>The spiral of creation</a:t>
            </a:r>
          </a:p>
          <a:p>
            <a:pPr marL="514350" indent="-514350">
              <a:buFont typeface="+mj-lt"/>
              <a:buAutoNum type="arabicPeriod" startAt="2"/>
            </a:pPr>
            <a:r>
              <a:rPr lang="en-US" dirty="0" smtClean="0"/>
              <a:t>Spiral dynamics</a:t>
            </a:r>
          </a:p>
          <a:p>
            <a:pPr marL="514350" indent="-514350">
              <a:buFont typeface="+mj-lt"/>
              <a:buAutoNum type="arabicPeriod" startAt="2"/>
            </a:pPr>
            <a:r>
              <a:rPr lang="en-US" dirty="0" smtClean="0"/>
              <a:t>Theory U </a:t>
            </a:r>
          </a:p>
          <a:p>
            <a:pPr marL="514350" indent="-514350">
              <a:buNone/>
            </a:pPr>
            <a:r>
              <a:rPr lang="en-US" dirty="0" smtClean="0">
                <a:solidFill>
                  <a:schemeClr val="accent3">
                    <a:lumMod val="50000"/>
                  </a:schemeClr>
                </a:solidFill>
              </a:rPr>
              <a:t>Extra:</a:t>
            </a:r>
            <a:endParaRPr lang="en-US" dirty="0" smtClean="0"/>
          </a:p>
          <a:p>
            <a:pPr marL="514350" indent="-514350">
              <a:buFont typeface="+mj-lt"/>
              <a:buAutoNum type="arabicPeriod" startAt="5"/>
            </a:pPr>
            <a:r>
              <a:rPr lang="en-US" dirty="0" smtClean="0">
                <a:solidFill>
                  <a:schemeClr val="accent3">
                    <a:lumMod val="50000"/>
                  </a:schemeClr>
                </a:solidFill>
              </a:rPr>
              <a:t>The Celestine Prophecy</a:t>
            </a:r>
          </a:p>
          <a:p>
            <a:pPr marL="514350" indent="-514350">
              <a:buFont typeface="+mj-lt"/>
              <a:buAutoNum type="arabicPeriod" startAt="5"/>
            </a:pPr>
            <a:r>
              <a:rPr lang="en-US" dirty="0" smtClean="0">
                <a:solidFill>
                  <a:schemeClr val="accent3">
                    <a:lumMod val="50000"/>
                  </a:schemeClr>
                </a:solidFill>
              </a:rPr>
              <a:t>The Essene Essence</a:t>
            </a:r>
          </a:p>
          <a:p>
            <a:pPr marL="514350" indent="-514350">
              <a:buFont typeface="+mj-lt"/>
              <a:buAutoNum type="arabicPeriod" startAt="5"/>
            </a:pPr>
            <a:r>
              <a:rPr lang="en-US" dirty="0" smtClean="0">
                <a:solidFill>
                  <a:schemeClr val="accent3">
                    <a:lumMod val="50000"/>
                  </a:schemeClr>
                </a:solidFill>
              </a:rPr>
              <a:t>Dianetics Scn</a:t>
            </a:r>
          </a:p>
          <a:p>
            <a:pPr marL="514350" indent="-514350">
              <a:buFont typeface="+mj-lt"/>
              <a:buAutoNum type="arabicPeriod" startAt="5"/>
            </a:pPr>
            <a:r>
              <a:rPr lang="en-US" dirty="0" smtClean="0">
                <a:solidFill>
                  <a:schemeClr val="accent3">
                    <a:lumMod val="50000"/>
                  </a:schemeClr>
                </a:solidFill>
              </a:rPr>
              <a:t>I Ching, Can Tong Qi</a:t>
            </a:r>
          </a:p>
          <a:p>
            <a:endParaRPr lang="en-US" dirty="0"/>
          </a:p>
        </p:txBody>
      </p:sp>
      <p:sp>
        <p:nvSpPr>
          <p:cNvPr id="4" name="Tijdelijke aanduiding voor inhoud 3"/>
          <p:cNvSpPr>
            <a:spLocks noGrp="1"/>
          </p:cNvSpPr>
          <p:nvPr>
            <p:ph sz="half" idx="2"/>
          </p:nvPr>
        </p:nvSpPr>
        <p:spPr>
          <a:xfrm>
            <a:off x="7596336" y="1600200"/>
            <a:ext cx="1090464" cy="4525963"/>
          </a:xfrm>
        </p:spPr>
        <p:txBody>
          <a:bodyPr>
            <a:normAutofit lnSpcReduction="10000"/>
          </a:bodyPr>
          <a:lstStyle/>
          <a:p>
            <a:pPr algn="r">
              <a:buNone/>
            </a:pPr>
            <a:r>
              <a:rPr lang="en-US" dirty="0" smtClean="0"/>
              <a:t>3</a:t>
            </a:r>
          </a:p>
          <a:p>
            <a:pPr algn="r">
              <a:buNone/>
            </a:pPr>
            <a:r>
              <a:rPr lang="en-US" dirty="0" smtClean="0"/>
              <a:t>8</a:t>
            </a:r>
          </a:p>
          <a:p>
            <a:pPr algn="r">
              <a:buNone/>
            </a:pPr>
            <a:r>
              <a:rPr lang="en-US" dirty="0" smtClean="0"/>
              <a:t>14</a:t>
            </a:r>
          </a:p>
          <a:p>
            <a:pPr algn="r">
              <a:buNone/>
            </a:pPr>
            <a:r>
              <a:rPr lang="en-US" dirty="0" smtClean="0"/>
              <a:t>19</a:t>
            </a:r>
          </a:p>
          <a:p>
            <a:pPr algn="r">
              <a:buNone/>
            </a:pPr>
            <a:endParaRPr lang="en-US" dirty="0" smtClean="0"/>
          </a:p>
          <a:p>
            <a:pPr algn="r">
              <a:buNone/>
            </a:pPr>
            <a:r>
              <a:rPr lang="en-US" dirty="0" smtClean="0">
                <a:solidFill>
                  <a:schemeClr val="accent3">
                    <a:lumMod val="50000"/>
                  </a:schemeClr>
                </a:solidFill>
              </a:rPr>
              <a:t>25</a:t>
            </a:r>
          </a:p>
          <a:p>
            <a:pPr algn="r">
              <a:buNone/>
            </a:pPr>
            <a:r>
              <a:rPr lang="en-US" dirty="0" smtClean="0">
                <a:solidFill>
                  <a:schemeClr val="accent3">
                    <a:lumMod val="50000"/>
                  </a:schemeClr>
                </a:solidFill>
              </a:rPr>
              <a:t>34</a:t>
            </a:r>
          </a:p>
          <a:p>
            <a:pPr algn="r">
              <a:buNone/>
            </a:pPr>
            <a:r>
              <a:rPr lang="en-US" dirty="0" smtClean="0">
                <a:solidFill>
                  <a:schemeClr val="accent3">
                    <a:lumMod val="50000"/>
                  </a:schemeClr>
                </a:solidFill>
              </a:rPr>
              <a:t>40</a:t>
            </a:r>
          </a:p>
          <a:p>
            <a:pPr algn="r">
              <a:buNone/>
            </a:pPr>
            <a:r>
              <a:rPr lang="en-US" dirty="0" smtClean="0">
                <a:solidFill>
                  <a:schemeClr val="accent3">
                    <a:lumMod val="50000"/>
                  </a:schemeClr>
                </a:solidFill>
              </a:rPr>
              <a:t>46</a:t>
            </a:r>
          </a:p>
          <a:p>
            <a:pPr algn="r">
              <a:buNone/>
            </a:pPr>
            <a:endParaRPr lang="en-US" dirty="0"/>
          </a:p>
        </p:txBody>
      </p:sp>
      <p:sp>
        <p:nvSpPr>
          <p:cNvPr id="5" name="Tijdelijke aanduiding voor voettekst 4"/>
          <p:cNvSpPr>
            <a:spLocks noGrp="1"/>
          </p:cNvSpPr>
          <p:nvPr>
            <p:ph type="ftr" sz="quarter" idx="11"/>
          </p:nvPr>
        </p:nvSpPr>
        <p:spPr/>
        <p:txBody>
          <a:bodyPr/>
          <a:lstStyle/>
          <a:p>
            <a:r>
              <a:rPr lang="en-GB" smtClean="0"/>
              <a:t>wsf - eve</a:t>
            </a:r>
            <a:endParaRPr lang="en-GB"/>
          </a:p>
        </p:txBody>
      </p:sp>
      <p:sp>
        <p:nvSpPr>
          <p:cNvPr id="6" name="Tijdelijke aanduiding voor dianummer 5"/>
          <p:cNvSpPr>
            <a:spLocks noGrp="1"/>
          </p:cNvSpPr>
          <p:nvPr>
            <p:ph type="sldNum" sz="quarter" idx="12"/>
          </p:nvPr>
        </p:nvSpPr>
        <p:spPr/>
        <p:txBody>
          <a:bodyPr/>
          <a:lstStyle/>
          <a:p>
            <a:fld id="{4FB33C17-4EE9-410B-8779-ECADCDE70D96}" type="slidenum">
              <a:rPr lang="en-GB" smtClean="0"/>
              <a:pPr/>
              <a:t>2</a:t>
            </a:fld>
            <a:endParaRPr lang="en-GB"/>
          </a:p>
        </p:txBody>
      </p:sp>
      <p:pic>
        <p:nvPicPr>
          <p:cNvPr id="7"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Theory U</a:t>
            </a:r>
            <a:endParaRPr lang="en-US" dirty="0"/>
          </a:p>
        </p:txBody>
      </p:sp>
      <p:sp>
        <p:nvSpPr>
          <p:cNvPr id="3" name="Tijdelijke aanduiding voor inhoud 2"/>
          <p:cNvSpPr>
            <a:spLocks noGrp="1"/>
          </p:cNvSpPr>
          <p:nvPr>
            <p:ph idx="1"/>
          </p:nvPr>
        </p:nvSpPr>
        <p:spPr/>
        <p:txBody>
          <a:bodyPr/>
          <a:lstStyle/>
          <a:p>
            <a:endParaRPr lang="en-US"/>
          </a:p>
        </p:txBody>
      </p:sp>
      <p:pic>
        <p:nvPicPr>
          <p:cNvPr id="3074" name="Picture 2" descr="http://www.touchingthecommunitysoul.nl/wp-content/uploads/2013/05/theory-u.jpg"/>
          <p:cNvPicPr>
            <a:picLocks noChangeAspect="1" noChangeArrowheads="1"/>
          </p:cNvPicPr>
          <p:nvPr/>
        </p:nvPicPr>
        <p:blipFill>
          <a:blip r:embed="rId2" cstate="print"/>
          <a:srcRect/>
          <a:stretch>
            <a:fillRect/>
          </a:stretch>
        </p:blipFill>
        <p:spPr bwMode="auto">
          <a:xfrm>
            <a:off x="467540" y="1484784"/>
            <a:ext cx="8210797" cy="4752000"/>
          </a:xfrm>
          <a:prstGeom prst="rect">
            <a:avLst/>
          </a:prstGeom>
          <a:noFill/>
        </p:spPr>
      </p:pic>
      <p:sp>
        <p:nvSpPr>
          <p:cNvPr id="5" name="Tijdelijke aanduiding voor dianummer 4"/>
          <p:cNvSpPr>
            <a:spLocks noGrp="1"/>
          </p:cNvSpPr>
          <p:nvPr>
            <p:ph type="sldNum" sz="quarter" idx="12"/>
          </p:nvPr>
        </p:nvSpPr>
        <p:spPr/>
        <p:txBody>
          <a:bodyPr/>
          <a:lstStyle/>
          <a:p>
            <a:fld id="{4FB33C17-4EE9-410B-8779-ECADCDE70D96}" type="slidenum">
              <a:rPr lang="en-GB" smtClean="0"/>
              <a:pPr/>
              <a:t>20</a:t>
            </a:fld>
            <a:endParaRPr lang="en-GB"/>
          </a:p>
        </p:txBody>
      </p:sp>
      <p:sp>
        <p:nvSpPr>
          <p:cNvPr id="6" name="Tijdelijke aanduiding voor voettekst 5"/>
          <p:cNvSpPr>
            <a:spLocks noGrp="1"/>
          </p:cNvSpPr>
          <p:nvPr>
            <p:ph type="ftr" sz="quarter" idx="11"/>
          </p:nvPr>
        </p:nvSpPr>
        <p:spPr/>
        <p:txBody>
          <a:bodyPr/>
          <a:lstStyle/>
          <a:p>
            <a:r>
              <a:rPr lang="en-GB" smtClean="0"/>
              <a:t>wsf - eve</a:t>
            </a:r>
            <a:endParaRPr lang="en-GB"/>
          </a:p>
        </p:txBody>
      </p:sp>
      <p:pic>
        <p:nvPicPr>
          <p:cNvPr id="7"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Heuristic discovery</a:t>
            </a:r>
            <a:endParaRPr lang="en-US" dirty="0"/>
          </a:p>
        </p:txBody>
      </p:sp>
      <p:sp>
        <p:nvSpPr>
          <p:cNvPr id="4" name="Tijdelijke aanduiding voor voettekst 3"/>
          <p:cNvSpPr>
            <a:spLocks noGrp="1"/>
          </p:cNvSpPr>
          <p:nvPr>
            <p:ph type="ftr" sz="quarter" idx="11"/>
          </p:nvPr>
        </p:nvSpPr>
        <p:spPr/>
        <p:txBody>
          <a:bodyPr/>
          <a:lstStyle/>
          <a:p>
            <a:r>
              <a:rPr lang="en-GB" smtClean="0"/>
              <a:t>wsf - eve</a:t>
            </a:r>
            <a:endParaRPr lang="en-GB"/>
          </a:p>
        </p:txBody>
      </p:sp>
      <p:sp>
        <p:nvSpPr>
          <p:cNvPr id="5" name="Tijdelijke aanduiding voor dianummer 4"/>
          <p:cNvSpPr>
            <a:spLocks noGrp="1"/>
          </p:cNvSpPr>
          <p:nvPr>
            <p:ph type="sldNum" sz="quarter" idx="12"/>
          </p:nvPr>
        </p:nvSpPr>
        <p:spPr/>
        <p:txBody>
          <a:bodyPr/>
          <a:lstStyle/>
          <a:p>
            <a:fld id="{4FB33C17-4EE9-410B-8779-ECADCDE70D96}" type="slidenum">
              <a:rPr lang="en-GB" smtClean="0"/>
              <a:pPr/>
              <a:t>21</a:t>
            </a:fld>
            <a:endParaRPr lang="en-GB"/>
          </a:p>
        </p:txBody>
      </p:sp>
      <p:pic>
        <p:nvPicPr>
          <p:cNvPr id="2050" name="Picture 2">
            <a:hlinkClick r:id="rId2"/>
          </p:cNvPr>
          <p:cNvPicPr>
            <a:picLocks noChangeAspect="1" noChangeArrowheads="1"/>
          </p:cNvPicPr>
          <p:nvPr/>
        </p:nvPicPr>
        <p:blipFill>
          <a:blip r:embed="rId3" cstate="print"/>
          <a:srcRect/>
          <a:stretch>
            <a:fillRect/>
          </a:stretch>
        </p:blipFill>
        <p:spPr bwMode="auto">
          <a:xfrm>
            <a:off x="528638" y="1449288"/>
            <a:ext cx="808672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39752" y="1412776"/>
            <a:ext cx="4320000" cy="43200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jdelijke aanduiding voor dianummer 2"/>
          <p:cNvSpPr>
            <a:spLocks noGrp="1"/>
          </p:cNvSpPr>
          <p:nvPr>
            <p:ph type="sldNum" sz="quarter" idx="12"/>
          </p:nvPr>
        </p:nvSpPr>
        <p:spPr/>
        <p:txBody>
          <a:bodyPr/>
          <a:lstStyle/>
          <a:p>
            <a:fld id="{4FB33C17-4EE9-410B-8779-ECADCDE70D96}" type="slidenum">
              <a:rPr lang="en-GB" smtClean="0"/>
              <a:pPr/>
              <a:t>22</a:t>
            </a:fld>
            <a:endParaRPr lang="en-GB"/>
          </a:p>
        </p:txBody>
      </p:sp>
      <p:sp>
        <p:nvSpPr>
          <p:cNvPr id="4" name="Tijdelijke aanduiding voor voettekst 3"/>
          <p:cNvSpPr>
            <a:spLocks noGrp="1"/>
          </p:cNvSpPr>
          <p:nvPr>
            <p:ph type="ftr" sz="quarter" idx="11"/>
          </p:nvPr>
        </p:nvSpPr>
        <p:spPr/>
        <p:txBody>
          <a:bodyPr/>
          <a:lstStyle/>
          <a:p>
            <a:r>
              <a:rPr lang="en-GB" smtClean="0"/>
              <a:t>wsf - eve</a:t>
            </a: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grpSp>
        <p:nvGrpSpPr>
          <p:cNvPr id="12" name="Groep 11"/>
          <p:cNvGrpSpPr>
            <a:grpSpLocks noChangeAspect="1"/>
          </p:cNvGrpSpPr>
          <p:nvPr/>
        </p:nvGrpSpPr>
        <p:grpSpPr>
          <a:xfrm rot="2700000">
            <a:off x="1477945" y="540000"/>
            <a:ext cx="6048000" cy="6048000"/>
            <a:chOff x="2323257" y="1412776"/>
            <a:chExt cx="4320000" cy="4320000"/>
          </a:xfrm>
        </p:grpSpPr>
        <p:cxnSp>
          <p:nvCxnSpPr>
            <p:cNvPr id="13" name="Rechte verbindingslijn 12"/>
            <p:cNvCxnSpPr/>
            <p:nvPr/>
          </p:nvCxnSpPr>
          <p:spPr>
            <a:xfrm>
              <a:off x="4499752" y="1412776"/>
              <a:ext cx="0" cy="4320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2323257" y="3589271"/>
              <a:ext cx="432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Groep 10"/>
          <p:cNvGrpSpPr/>
          <p:nvPr/>
        </p:nvGrpSpPr>
        <p:grpSpPr>
          <a:xfrm>
            <a:off x="2339752" y="1412776"/>
            <a:ext cx="4320000" cy="4320000"/>
            <a:chOff x="2339752" y="1412776"/>
            <a:chExt cx="4320000" cy="4320000"/>
          </a:xfrm>
        </p:grpSpPr>
        <p:cxnSp>
          <p:nvCxnSpPr>
            <p:cNvPr id="7" name="Rechte verbindingslijn 6"/>
            <p:cNvCxnSpPr>
              <a:stCxn id="2" idx="0"/>
              <a:endCxn id="2" idx="2"/>
            </p:cNvCxnSpPr>
            <p:nvPr/>
          </p:nvCxnSpPr>
          <p:spPr>
            <a:xfrm>
              <a:off x="4499752" y="1412776"/>
              <a:ext cx="0" cy="43200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a:stCxn id="2" idx="1"/>
              <a:endCxn id="2" idx="3"/>
            </p:cNvCxnSpPr>
            <p:nvPr/>
          </p:nvCxnSpPr>
          <p:spPr>
            <a:xfrm>
              <a:off x="2339752" y="3572776"/>
              <a:ext cx="43200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ou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out)">
                                      <p:cBhvr>
                                        <p:cTn id="12" dur="2000"/>
                                        <p:tgtEl>
                                          <p:spTgt spid="11"/>
                                        </p:tgtEl>
                                      </p:cBhvr>
                                    </p:animEffect>
                                  </p:childTnLst>
                                </p:cTn>
                              </p:par>
                              <p:par>
                                <p:cTn id="13" presetID="10" presetClass="exit" presetSubtype="0" fill="hold" nodeType="withEffect">
                                  <p:stCondLst>
                                    <p:cond delay="0"/>
                                  </p:stCondLst>
                                  <p:childTnLst>
                                    <p:animEffect transition="out" filter="fade">
                                      <p:cBhvr>
                                        <p:cTn id="14" dur="2000"/>
                                        <p:tgtEl>
                                          <p:spTgt spid="12"/>
                                        </p:tgtEl>
                                      </p:cBhvr>
                                    </p:animEffect>
                                    <p:set>
                                      <p:cBhvr>
                                        <p:cTn id="15"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al 3"/>
          <p:cNvSpPr/>
          <p:nvPr/>
        </p:nvSpPr>
        <p:spPr>
          <a:xfrm>
            <a:off x="2411760" y="1412776"/>
            <a:ext cx="4320000" cy="4320000"/>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el 1"/>
          <p:cNvSpPr>
            <a:spLocks noGrp="1"/>
          </p:cNvSpPr>
          <p:nvPr>
            <p:ph type="ctrTitle"/>
          </p:nvPr>
        </p:nvSpPr>
        <p:spPr/>
        <p:txBody>
          <a:bodyPr/>
          <a:lstStyle/>
          <a:p>
            <a:r>
              <a:rPr lang="en-GB" dirty="0" smtClean="0">
                <a:solidFill>
                  <a:schemeClr val="tx2"/>
                </a:solidFill>
              </a:rPr>
              <a:t>The Celestine</a:t>
            </a:r>
            <a:br>
              <a:rPr lang="en-GB" dirty="0" smtClean="0">
                <a:solidFill>
                  <a:schemeClr val="tx2"/>
                </a:solidFill>
              </a:rPr>
            </a:br>
            <a:r>
              <a:rPr lang="en-GB" dirty="0" smtClean="0">
                <a:solidFill>
                  <a:schemeClr val="tx2"/>
                </a:solidFill>
              </a:rPr>
              <a:t>Prophecy</a:t>
            </a:r>
            <a:endParaRPr lang="en-GB" dirty="0">
              <a:solidFill>
                <a:schemeClr val="tx2"/>
              </a:solidFill>
            </a:endParaRPr>
          </a:p>
        </p:txBody>
      </p:sp>
      <p:sp>
        <p:nvSpPr>
          <p:cNvPr id="3" name="Ondertitel 2"/>
          <p:cNvSpPr>
            <a:spLocks noGrp="1"/>
          </p:cNvSpPr>
          <p:nvPr>
            <p:ph type="subTitle" idx="1"/>
          </p:nvPr>
        </p:nvSpPr>
        <p:spPr/>
        <p:txBody>
          <a:bodyPr/>
          <a:lstStyle/>
          <a:p>
            <a:r>
              <a:rPr lang="en-US" dirty="0" smtClean="0"/>
              <a:t>Leveled Insights</a:t>
            </a:r>
          </a:p>
          <a:p>
            <a:r>
              <a:rPr lang="en-US" dirty="0" smtClean="0"/>
              <a:t>For connectivity</a:t>
            </a:r>
            <a:endParaRPr lang="en-US" dirty="0"/>
          </a:p>
        </p:txBody>
      </p:sp>
      <p:sp>
        <p:nvSpPr>
          <p:cNvPr id="5" name="Rechthoek 4"/>
          <p:cNvSpPr/>
          <p:nvPr/>
        </p:nvSpPr>
        <p:spPr>
          <a:xfrm>
            <a:off x="2286000" y="260648"/>
            <a:ext cx="4572000" cy="584775"/>
          </a:xfrm>
          <a:prstGeom prst="rect">
            <a:avLst/>
          </a:prstGeom>
        </p:spPr>
        <p:txBody>
          <a:bodyPr>
            <a:spAutoFit/>
          </a:bodyPr>
          <a:lstStyle/>
          <a:p>
            <a:pPr algn="ctr"/>
            <a:r>
              <a:rPr lang="en-GB" sz="3200" b="1" dirty="0" smtClean="0">
                <a:solidFill>
                  <a:schemeClr val="accent3">
                    <a:lumMod val="75000"/>
                  </a:schemeClr>
                </a:solidFill>
              </a:rPr>
              <a:t>5. Extra</a:t>
            </a:r>
            <a:endParaRPr lang="en-US" sz="3200" b="1" dirty="0">
              <a:solidFill>
                <a:schemeClr val="accent3">
                  <a:lumMod val="75000"/>
                </a:schemeClr>
              </a:solidFill>
            </a:endParaRPr>
          </a:p>
        </p:txBody>
      </p:sp>
      <p:pic>
        <p:nvPicPr>
          <p:cNvPr id="6"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t>THE CELESTINE PROPHECY</a:t>
            </a:r>
            <a:endParaRPr lang="en-US" dirty="0"/>
          </a:p>
        </p:txBody>
      </p:sp>
      <p:sp>
        <p:nvSpPr>
          <p:cNvPr id="3" name="Tijdelijke aanduiding voor inhoud 2"/>
          <p:cNvSpPr>
            <a:spLocks noGrp="1"/>
          </p:cNvSpPr>
          <p:nvPr>
            <p:ph idx="1"/>
          </p:nvPr>
        </p:nvSpPr>
        <p:spPr/>
        <p:txBody>
          <a:bodyPr>
            <a:normAutofit/>
          </a:bodyPr>
          <a:lstStyle/>
          <a:p>
            <a:pPr algn="ctr">
              <a:buNone/>
            </a:pPr>
            <a:r>
              <a:rPr lang="en-US" sz="2400" dirty="0" smtClean="0">
                <a:solidFill>
                  <a:srgbClr val="7030A0"/>
                </a:solidFill>
              </a:rPr>
              <a:t>In spite of the conflict and fear, there is a great transformation occurring in the world.  People everywhere, across all cultures and religions, are sensing and searching for a more inspired and meaningful life — and finding it!</a:t>
            </a:r>
            <a:endParaRPr lang="en-US" b="1" dirty="0" smtClean="0">
              <a:solidFill>
                <a:srgbClr val="7030A0"/>
              </a:solidFill>
            </a:endParaRPr>
          </a:p>
          <a:p>
            <a:pPr algn="ctr">
              <a:buNone/>
            </a:pPr>
            <a:r>
              <a:rPr lang="en-US" sz="2800" b="1" dirty="0" smtClean="0"/>
              <a:t>James Redfield</a:t>
            </a:r>
          </a:p>
          <a:p>
            <a:pPr algn="ctr">
              <a:buNone/>
            </a:pPr>
            <a:endParaRPr lang="en-US" b="1" dirty="0" smtClean="0"/>
          </a:p>
        </p:txBody>
      </p:sp>
      <p:sp>
        <p:nvSpPr>
          <p:cNvPr id="4" name="Tijdelijke aanduiding voor dianummer 3"/>
          <p:cNvSpPr>
            <a:spLocks noGrp="1"/>
          </p:cNvSpPr>
          <p:nvPr>
            <p:ph type="sldNum" sz="quarter" idx="12"/>
          </p:nvPr>
        </p:nvSpPr>
        <p:spPr/>
        <p:txBody>
          <a:bodyPr/>
          <a:lstStyle/>
          <a:p>
            <a:fld id="{4FB33C17-4EE9-410B-8779-ECADCDE70D96}" type="slidenum">
              <a:rPr lang="en-GB" smtClean="0"/>
              <a:pPr/>
              <a:t>24</a:t>
            </a:fld>
            <a:endParaRPr lang="en-GB"/>
          </a:p>
        </p:txBody>
      </p:sp>
      <p:sp>
        <p:nvSpPr>
          <p:cNvPr id="5" name="Tijdelijke aanduiding voor voettekst 4"/>
          <p:cNvSpPr>
            <a:spLocks noGrp="1"/>
          </p:cNvSpPr>
          <p:nvPr>
            <p:ph type="ftr" sz="quarter" idx="11"/>
          </p:nvPr>
        </p:nvSpPr>
        <p:spPr/>
        <p:txBody>
          <a:bodyPr/>
          <a:lstStyle/>
          <a:p>
            <a:r>
              <a:rPr lang="en-GB" smtClean="0"/>
              <a:t>wsf - eve</a:t>
            </a:r>
            <a:endParaRPr lang="en-GB"/>
          </a:p>
        </p:txBody>
      </p:sp>
      <p:pic>
        <p:nvPicPr>
          <p:cNvPr id="6" name="Picture 3">
            <a:hlinkClick r:id="rId2"/>
          </p:cNvPr>
          <p:cNvPicPr>
            <a:picLocks noChangeAspect="1" noChangeArrowheads="1"/>
          </p:cNvPicPr>
          <p:nvPr/>
        </p:nvPicPr>
        <p:blipFill>
          <a:blip r:embed="rId3" cstate="print"/>
          <a:srcRect/>
          <a:stretch>
            <a:fillRect/>
          </a:stretch>
        </p:blipFill>
        <p:spPr bwMode="auto">
          <a:xfrm>
            <a:off x="2434125" y="3861048"/>
            <a:ext cx="4298115" cy="2412000"/>
          </a:xfrm>
          <a:prstGeom prst="rect">
            <a:avLst/>
          </a:prstGeom>
          <a:noFill/>
          <a:ln w="9525">
            <a:noFill/>
            <a:miter lim="800000"/>
            <a:headEnd/>
            <a:tailEnd/>
          </a:ln>
        </p:spPr>
      </p:pic>
      <p:pic>
        <p:nvPicPr>
          <p:cNvPr id="7"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t>Insights from </a:t>
            </a:r>
            <a:br>
              <a:rPr lang="en-US" b="1" dirty="0" smtClean="0"/>
            </a:br>
            <a:r>
              <a:rPr lang="en-US" b="1" dirty="0" smtClean="0">
                <a:solidFill>
                  <a:schemeClr val="tx1">
                    <a:lumMod val="50000"/>
                    <a:lumOff val="50000"/>
                  </a:schemeClr>
                </a:solidFill>
              </a:rPr>
              <a:t>THE CELESTINE PROPHECY </a:t>
            </a:r>
            <a:endParaRPr lang="en-US" dirty="0">
              <a:solidFill>
                <a:schemeClr val="tx1">
                  <a:lumMod val="50000"/>
                  <a:lumOff val="50000"/>
                </a:schemeClr>
              </a:solidFill>
            </a:endParaRPr>
          </a:p>
        </p:txBody>
      </p:sp>
      <p:sp>
        <p:nvSpPr>
          <p:cNvPr id="3" name="Tijdelijke aanduiding voor inhoud 2"/>
          <p:cNvSpPr>
            <a:spLocks noGrp="1"/>
          </p:cNvSpPr>
          <p:nvPr>
            <p:ph idx="1"/>
          </p:nvPr>
        </p:nvSpPr>
        <p:spPr/>
        <p:txBody>
          <a:bodyPr>
            <a:normAutofit fontScale="77500" lnSpcReduction="20000"/>
          </a:bodyPr>
          <a:lstStyle/>
          <a:p>
            <a:pPr>
              <a:buNone/>
            </a:pPr>
            <a:r>
              <a:rPr lang="en-US" b="1" dirty="0" smtClean="0">
                <a:solidFill>
                  <a:schemeClr val="accent2">
                    <a:lumMod val="75000"/>
                  </a:schemeClr>
                </a:solidFill>
              </a:rPr>
              <a:t>* The First Insight... A Critical Mass</a:t>
            </a:r>
            <a:br>
              <a:rPr lang="en-US" b="1" dirty="0" smtClean="0">
                <a:solidFill>
                  <a:schemeClr val="accent2">
                    <a:lumMod val="75000"/>
                  </a:schemeClr>
                </a:solidFill>
              </a:rPr>
            </a:br>
            <a:r>
              <a:rPr lang="en-US" dirty="0" smtClean="0">
                <a:solidFill>
                  <a:schemeClr val="accent2">
                    <a:lumMod val="75000"/>
                  </a:schemeClr>
                </a:solidFill>
              </a:rPr>
              <a:t/>
            </a:r>
            <a:br>
              <a:rPr lang="en-US" dirty="0" smtClean="0">
                <a:solidFill>
                  <a:schemeClr val="accent2">
                    <a:lumMod val="75000"/>
                  </a:schemeClr>
                </a:solidFill>
              </a:rPr>
            </a:br>
            <a:r>
              <a:rPr lang="en-US" dirty="0" smtClean="0">
                <a:solidFill>
                  <a:schemeClr val="accent2">
                    <a:lumMod val="75000"/>
                  </a:schemeClr>
                </a:solidFill>
              </a:rPr>
              <a:t>A new spiritual awakening is occurring in human culture.</a:t>
            </a:r>
          </a:p>
          <a:p>
            <a:pPr>
              <a:buNone/>
            </a:pPr>
            <a:endParaRPr lang="en-US" dirty="0" smtClean="0"/>
          </a:p>
          <a:p>
            <a:pPr>
              <a:buNone/>
            </a:pPr>
            <a:r>
              <a:rPr lang="en-US" b="1" dirty="0" smtClean="0">
                <a:solidFill>
                  <a:srgbClr val="7030A0"/>
                </a:solidFill>
              </a:rPr>
              <a:t>* The Second Insight... The Longer Now</a:t>
            </a:r>
            <a:br>
              <a:rPr lang="en-US" b="1" dirty="0" smtClean="0">
                <a:solidFill>
                  <a:srgbClr val="7030A0"/>
                </a:solidFill>
              </a:rPr>
            </a:br>
            <a:r>
              <a:rPr lang="en-US" dirty="0" smtClean="0">
                <a:solidFill>
                  <a:srgbClr val="7030A0"/>
                </a:solidFill>
              </a:rPr>
              <a:t/>
            </a:r>
            <a:br>
              <a:rPr lang="en-US" dirty="0" smtClean="0">
                <a:solidFill>
                  <a:srgbClr val="7030A0"/>
                </a:solidFill>
              </a:rPr>
            </a:br>
            <a:r>
              <a:rPr lang="en-US" dirty="0" smtClean="0">
                <a:solidFill>
                  <a:srgbClr val="7030A0"/>
                </a:solidFill>
              </a:rPr>
              <a:t>This awakening represents the creation of a new, more complete worldview, which replaces a five-hundred-year-old preoccupation with secular survival and comfort. </a:t>
            </a:r>
          </a:p>
          <a:p>
            <a:pPr>
              <a:buNone/>
            </a:pPr>
            <a:endParaRPr lang="en-US" dirty="0" smtClean="0"/>
          </a:p>
          <a:p>
            <a:pPr>
              <a:buNone/>
            </a:pPr>
            <a:r>
              <a:rPr lang="en-US" dirty="0" smtClean="0"/>
              <a:t>   </a:t>
            </a:r>
            <a:endParaRPr lang="en-US" dirty="0">
              <a:solidFill>
                <a:schemeClr val="tx1">
                  <a:lumMod val="50000"/>
                  <a:lumOff val="50000"/>
                </a:schemeClr>
              </a:solidFill>
            </a:endParaRPr>
          </a:p>
        </p:txBody>
      </p:sp>
      <p:sp>
        <p:nvSpPr>
          <p:cNvPr id="4" name="Tijdelijke aanduiding voor dianummer 3"/>
          <p:cNvSpPr>
            <a:spLocks noGrp="1"/>
          </p:cNvSpPr>
          <p:nvPr>
            <p:ph type="sldNum" sz="quarter" idx="12"/>
          </p:nvPr>
        </p:nvSpPr>
        <p:spPr/>
        <p:txBody>
          <a:bodyPr/>
          <a:lstStyle/>
          <a:p>
            <a:fld id="{4FB33C17-4EE9-410B-8779-ECADCDE70D96}" type="slidenum">
              <a:rPr lang="en-GB" smtClean="0"/>
              <a:pPr/>
              <a:t>25</a:t>
            </a:fld>
            <a:endParaRPr lang="en-GB"/>
          </a:p>
        </p:txBody>
      </p:sp>
      <p:sp>
        <p:nvSpPr>
          <p:cNvPr id="5" name="Tijdelijke aanduiding voor voettekst 4"/>
          <p:cNvSpPr>
            <a:spLocks noGrp="1"/>
          </p:cNvSpPr>
          <p:nvPr>
            <p:ph type="ftr" sz="quarter" idx="11"/>
          </p:nvPr>
        </p:nvSpPr>
        <p:spPr/>
        <p:txBody>
          <a:bodyPr/>
          <a:lstStyle/>
          <a:p>
            <a:r>
              <a:rPr lang="en-GB" smtClean="0"/>
              <a:t>wsf - eve</a:t>
            </a:r>
            <a:endParaRPr lang="en-GB"/>
          </a:p>
        </p:txBody>
      </p:sp>
      <p:pic>
        <p:nvPicPr>
          <p:cNvPr id="6"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t>Insights from </a:t>
            </a:r>
            <a:br>
              <a:rPr lang="en-US" b="1" dirty="0" smtClean="0"/>
            </a:br>
            <a:r>
              <a:rPr lang="en-US" b="1" dirty="0" smtClean="0">
                <a:solidFill>
                  <a:schemeClr val="tx1">
                    <a:lumMod val="50000"/>
                    <a:lumOff val="50000"/>
                  </a:schemeClr>
                </a:solidFill>
              </a:rPr>
              <a:t>THE CELESTINE PROPHECY </a:t>
            </a:r>
            <a:endParaRPr lang="en-US" dirty="0">
              <a:solidFill>
                <a:schemeClr val="tx1">
                  <a:lumMod val="50000"/>
                  <a:lumOff val="50000"/>
                </a:schemeClr>
              </a:solidFill>
            </a:endParaRPr>
          </a:p>
        </p:txBody>
      </p:sp>
      <p:sp>
        <p:nvSpPr>
          <p:cNvPr id="3" name="Tijdelijke aanduiding voor inhoud 2"/>
          <p:cNvSpPr>
            <a:spLocks noGrp="1"/>
          </p:cNvSpPr>
          <p:nvPr>
            <p:ph idx="1"/>
          </p:nvPr>
        </p:nvSpPr>
        <p:spPr/>
        <p:txBody>
          <a:bodyPr>
            <a:normAutofit fontScale="62500" lnSpcReduction="20000"/>
          </a:bodyPr>
          <a:lstStyle/>
          <a:p>
            <a:pPr>
              <a:buNone/>
            </a:pPr>
            <a:r>
              <a:rPr lang="en-US" b="1" dirty="0" smtClean="0">
                <a:solidFill>
                  <a:schemeClr val="accent3">
                    <a:lumMod val="50000"/>
                  </a:schemeClr>
                </a:solidFill>
              </a:rPr>
              <a:t>* The Third Insight... A Matter of Energy</a:t>
            </a:r>
            <a:r>
              <a:rPr lang="en-US" dirty="0" smtClean="0">
                <a:solidFill>
                  <a:schemeClr val="accent3">
                    <a:lumMod val="50000"/>
                  </a:schemeClr>
                </a:solidFill>
              </a:rPr>
              <a:t/>
            </a:r>
            <a:br>
              <a:rPr lang="en-US" dirty="0" smtClean="0">
                <a:solidFill>
                  <a:schemeClr val="accent3">
                    <a:lumMod val="50000"/>
                  </a:schemeClr>
                </a:solidFill>
              </a:rPr>
            </a:br>
            <a:r>
              <a:rPr lang="en-US" dirty="0" smtClean="0">
                <a:solidFill>
                  <a:schemeClr val="accent3">
                    <a:lumMod val="50000"/>
                  </a:schemeClr>
                </a:solidFill>
              </a:rPr>
              <a:t/>
            </a:r>
            <a:br>
              <a:rPr lang="en-US" dirty="0" smtClean="0">
                <a:solidFill>
                  <a:schemeClr val="accent3">
                    <a:lumMod val="50000"/>
                  </a:schemeClr>
                </a:solidFill>
              </a:rPr>
            </a:br>
            <a:r>
              <a:rPr lang="en-US" dirty="0" smtClean="0">
                <a:solidFill>
                  <a:schemeClr val="accent3">
                    <a:lumMod val="50000"/>
                  </a:schemeClr>
                </a:solidFill>
              </a:rPr>
              <a:t>We now experience that we live not in a material Universe, but in a Universe of dynamic energy. Everything extant is a field of sacred energy that we can sense and intuit.</a:t>
            </a:r>
          </a:p>
          <a:p>
            <a:pPr>
              <a:buNone/>
            </a:pPr>
            <a:r>
              <a:rPr lang="en-US" dirty="0" smtClean="0"/>
              <a:t> </a:t>
            </a:r>
          </a:p>
          <a:p>
            <a:pPr>
              <a:buNone/>
            </a:pPr>
            <a:r>
              <a:rPr lang="en-US" dirty="0" smtClean="0">
                <a:solidFill>
                  <a:schemeClr val="tx1">
                    <a:lumMod val="50000"/>
                    <a:lumOff val="50000"/>
                  </a:schemeClr>
                </a:solidFill>
              </a:rPr>
              <a:t> </a:t>
            </a:r>
            <a:r>
              <a:rPr lang="en-US" b="1" dirty="0" smtClean="0"/>
              <a:t>* </a:t>
            </a:r>
            <a:r>
              <a:rPr lang="en-US" b="1" dirty="0" smtClean="0">
                <a:solidFill>
                  <a:srgbClr val="7030A0"/>
                </a:solidFill>
              </a:rPr>
              <a:t>The Fourth Insight... The Struggle For Power</a:t>
            </a:r>
            <a:r>
              <a:rPr lang="en-US" dirty="0" smtClean="0">
                <a:solidFill>
                  <a:srgbClr val="7030A0"/>
                </a:solidFill>
              </a:rPr>
              <a:t/>
            </a:r>
            <a:br>
              <a:rPr lang="en-US" dirty="0" smtClean="0">
                <a:solidFill>
                  <a:srgbClr val="7030A0"/>
                </a:solidFill>
              </a:rPr>
            </a:br>
            <a:r>
              <a:rPr lang="en-US" dirty="0" smtClean="0">
                <a:solidFill>
                  <a:srgbClr val="7030A0"/>
                </a:solidFill>
              </a:rPr>
              <a:t/>
            </a:r>
            <a:br>
              <a:rPr lang="en-US" dirty="0" smtClean="0">
                <a:solidFill>
                  <a:srgbClr val="7030A0"/>
                </a:solidFill>
              </a:rPr>
            </a:br>
            <a:r>
              <a:rPr lang="en-US" dirty="0" smtClean="0">
                <a:solidFill>
                  <a:srgbClr val="7030A0"/>
                </a:solidFill>
              </a:rPr>
              <a:t>To gain energy, we tend to manipulate or force others to give us attention and thus energy.</a:t>
            </a:r>
          </a:p>
          <a:p>
            <a:pPr>
              <a:buNone/>
            </a:pPr>
            <a:endParaRPr lang="en-US" dirty="0" smtClean="0"/>
          </a:p>
          <a:p>
            <a:pPr>
              <a:buNone/>
            </a:pPr>
            <a:r>
              <a:rPr lang="en-US" b="1" dirty="0" smtClean="0">
                <a:solidFill>
                  <a:schemeClr val="accent2">
                    <a:lumMod val="50000"/>
                  </a:schemeClr>
                </a:solidFill>
              </a:rPr>
              <a:t>* The Fifth Insight... The Message of the Mystics</a:t>
            </a:r>
            <a:br>
              <a:rPr lang="en-US" b="1" dirty="0" smtClean="0">
                <a:solidFill>
                  <a:schemeClr val="accent2">
                    <a:lumMod val="50000"/>
                  </a:schemeClr>
                </a:solidFill>
              </a:rPr>
            </a:br>
            <a:r>
              <a:rPr lang="en-US" dirty="0" smtClean="0">
                <a:solidFill>
                  <a:schemeClr val="accent2">
                    <a:lumMod val="50000"/>
                  </a:schemeClr>
                </a:solidFill>
              </a:rPr>
              <a:t/>
            </a:r>
            <a:br>
              <a:rPr lang="en-US" dirty="0" smtClean="0">
                <a:solidFill>
                  <a:schemeClr val="accent2">
                    <a:lumMod val="50000"/>
                  </a:schemeClr>
                </a:solidFill>
              </a:rPr>
            </a:br>
            <a:r>
              <a:rPr lang="en-US" dirty="0" smtClean="0">
                <a:solidFill>
                  <a:schemeClr val="accent2">
                    <a:lumMod val="50000"/>
                  </a:schemeClr>
                </a:solidFill>
              </a:rPr>
              <a:t>Insecurity and violence ends when we experience an inner connection with divine energy within, a connection described by mystics of all traditions. </a:t>
            </a:r>
          </a:p>
          <a:p>
            <a:pPr>
              <a:buNone/>
            </a:pPr>
            <a:endParaRPr lang="en-US" dirty="0">
              <a:solidFill>
                <a:schemeClr val="tx1">
                  <a:lumMod val="50000"/>
                  <a:lumOff val="50000"/>
                </a:schemeClr>
              </a:solidFill>
            </a:endParaRPr>
          </a:p>
        </p:txBody>
      </p:sp>
      <p:sp>
        <p:nvSpPr>
          <p:cNvPr id="4" name="Tijdelijke aanduiding voor dianummer 3"/>
          <p:cNvSpPr>
            <a:spLocks noGrp="1"/>
          </p:cNvSpPr>
          <p:nvPr>
            <p:ph type="sldNum" sz="quarter" idx="12"/>
          </p:nvPr>
        </p:nvSpPr>
        <p:spPr/>
        <p:txBody>
          <a:bodyPr/>
          <a:lstStyle/>
          <a:p>
            <a:fld id="{4FB33C17-4EE9-410B-8779-ECADCDE70D96}" type="slidenum">
              <a:rPr lang="en-GB" smtClean="0"/>
              <a:pPr/>
              <a:t>26</a:t>
            </a:fld>
            <a:endParaRPr lang="en-GB"/>
          </a:p>
        </p:txBody>
      </p:sp>
      <p:sp>
        <p:nvSpPr>
          <p:cNvPr id="5" name="Tijdelijke aanduiding voor voettekst 4"/>
          <p:cNvSpPr>
            <a:spLocks noGrp="1"/>
          </p:cNvSpPr>
          <p:nvPr>
            <p:ph type="ftr" sz="quarter" idx="11"/>
          </p:nvPr>
        </p:nvSpPr>
        <p:spPr/>
        <p:txBody>
          <a:bodyPr/>
          <a:lstStyle/>
          <a:p>
            <a:r>
              <a:rPr lang="en-GB" smtClean="0"/>
              <a:t>wsf - eve</a:t>
            </a:r>
            <a:endParaRPr lang="en-GB"/>
          </a:p>
        </p:txBody>
      </p:sp>
      <p:pic>
        <p:nvPicPr>
          <p:cNvPr id="6" name="Picture 1">
            <a:hlinkClick r:id="rId2"/>
          </p:cNvPr>
          <p:cNvPicPr>
            <a:picLocks noChangeAspect="1" noChangeArrowheads="1"/>
          </p:cNvPicPr>
          <p:nvPr/>
        </p:nvPicPr>
        <p:blipFill>
          <a:blip r:embed="rId3" cstate="print"/>
          <a:srcRect/>
          <a:stretch>
            <a:fillRect/>
          </a:stretch>
        </p:blipFill>
        <p:spPr bwMode="auto">
          <a:xfrm>
            <a:off x="7164288" y="2708920"/>
            <a:ext cx="1619250" cy="914400"/>
          </a:xfrm>
          <a:prstGeom prst="rect">
            <a:avLst/>
          </a:prstGeom>
          <a:noFill/>
          <a:ln w="9525">
            <a:noFill/>
            <a:miter lim="800000"/>
            <a:headEnd/>
            <a:tailEnd/>
          </a:ln>
        </p:spPr>
      </p:pic>
      <p:pic>
        <p:nvPicPr>
          <p:cNvPr id="7"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t>Insights from </a:t>
            </a:r>
            <a:br>
              <a:rPr lang="en-US" b="1" dirty="0" smtClean="0"/>
            </a:br>
            <a:r>
              <a:rPr lang="en-US" b="1" dirty="0" smtClean="0">
                <a:solidFill>
                  <a:schemeClr val="tx1">
                    <a:lumMod val="50000"/>
                    <a:lumOff val="50000"/>
                  </a:schemeClr>
                </a:solidFill>
              </a:rPr>
              <a:t>THE CELESTINE PROPHECY </a:t>
            </a:r>
            <a:endParaRPr lang="en-US" dirty="0">
              <a:solidFill>
                <a:schemeClr val="tx1">
                  <a:lumMod val="50000"/>
                  <a:lumOff val="50000"/>
                </a:schemeClr>
              </a:solidFill>
            </a:endParaRPr>
          </a:p>
        </p:txBody>
      </p:sp>
      <p:sp>
        <p:nvSpPr>
          <p:cNvPr id="3" name="Tijdelijke aanduiding voor inhoud 2"/>
          <p:cNvSpPr>
            <a:spLocks noGrp="1"/>
          </p:cNvSpPr>
          <p:nvPr>
            <p:ph idx="1"/>
          </p:nvPr>
        </p:nvSpPr>
        <p:spPr/>
        <p:txBody>
          <a:bodyPr>
            <a:normAutofit fontScale="70000" lnSpcReduction="20000"/>
          </a:bodyPr>
          <a:lstStyle/>
          <a:p>
            <a:pPr>
              <a:buNone/>
            </a:pPr>
            <a:r>
              <a:rPr lang="en-US" b="1" dirty="0" smtClean="0">
                <a:solidFill>
                  <a:srgbClr val="008000"/>
                </a:solidFill>
              </a:rPr>
              <a:t>* The Sixth Insight... Clearing the Past</a:t>
            </a:r>
            <a:br>
              <a:rPr lang="en-US" b="1" dirty="0" smtClean="0">
                <a:solidFill>
                  <a:srgbClr val="008000"/>
                </a:solidFill>
              </a:rPr>
            </a:br>
            <a:r>
              <a:rPr lang="en-US" dirty="0" smtClean="0">
                <a:solidFill>
                  <a:srgbClr val="008000"/>
                </a:solidFill>
              </a:rPr>
              <a:t/>
            </a:r>
            <a:br>
              <a:rPr lang="en-US" dirty="0" smtClean="0">
                <a:solidFill>
                  <a:srgbClr val="008000"/>
                </a:solidFill>
              </a:rPr>
            </a:br>
            <a:r>
              <a:rPr lang="en-US" dirty="0" smtClean="0">
                <a:solidFill>
                  <a:srgbClr val="008000"/>
                </a:solidFill>
              </a:rPr>
              <a:t>The more we stay connected, the more we are acutely aware of those times when we lose connection, usually when we are under stress. In these times, we can see our own particular way of stealing energy from others.</a:t>
            </a:r>
          </a:p>
          <a:p>
            <a:pPr>
              <a:buNone/>
            </a:pPr>
            <a:endParaRPr lang="en-US" dirty="0" smtClean="0"/>
          </a:p>
          <a:p>
            <a:pPr>
              <a:buNone/>
            </a:pPr>
            <a:r>
              <a:rPr lang="en-US" b="1" dirty="0" smtClean="0"/>
              <a:t>* </a:t>
            </a:r>
            <a:r>
              <a:rPr lang="en-US" b="1" dirty="0" smtClean="0">
                <a:solidFill>
                  <a:srgbClr val="996600"/>
                </a:solidFill>
              </a:rPr>
              <a:t>The Seventh Insight... Engaging the Flow</a:t>
            </a:r>
            <a:br>
              <a:rPr lang="en-US" b="1" dirty="0" smtClean="0">
                <a:solidFill>
                  <a:srgbClr val="996600"/>
                </a:solidFill>
              </a:rPr>
            </a:br>
            <a:r>
              <a:rPr lang="en-US" dirty="0" smtClean="0">
                <a:solidFill>
                  <a:srgbClr val="996600"/>
                </a:solidFill>
              </a:rPr>
              <a:t/>
            </a:r>
            <a:br>
              <a:rPr lang="en-US" dirty="0" smtClean="0">
                <a:solidFill>
                  <a:srgbClr val="996600"/>
                </a:solidFill>
              </a:rPr>
            </a:br>
            <a:r>
              <a:rPr lang="en-US" dirty="0" smtClean="0">
                <a:solidFill>
                  <a:srgbClr val="996600"/>
                </a:solidFill>
              </a:rPr>
              <a:t>Knowing our personal mission further enhances the flow of mysterious coincidences as we are guided toward our destinies. </a:t>
            </a:r>
          </a:p>
          <a:p>
            <a:pPr>
              <a:buNone/>
            </a:pPr>
            <a:r>
              <a:rPr lang="en-US" dirty="0" smtClean="0">
                <a:solidFill>
                  <a:srgbClr val="996600"/>
                </a:solidFill>
              </a:rPr>
              <a:t> </a:t>
            </a:r>
          </a:p>
          <a:p>
            <a:pPr>
              <a:buNone/>
            </a:pPr>
            <a:r>
              <a:rPr lang="en-US" dirty="0" smtClean="0"/>
              <a:t>      </a:t>
            </a:r>
          </a:p>
        </p:txBody>
      </p:sp>
      <p:pic>
        <p:nvPicPr>
          <p:cNvPr id="4" name="Picture 1">
            <a:hlinkClick r:id="rId2"/>
          </p:cNvPr>
          <p:cNvPicPr>
            <a:picLocks noChangeAspect="1" noChangeArrowheads="1"/>
          </p:cNvPicPr>
          <p:nvPr/>
        </p:nvPicPr>
        <p:blipFill>
          <a:blip r:embed="rId3" cstate="print"/>
          <a:srcRect/>
          <a:stretch>
            <a:fillRect/>
          </a:stretch>
        </p:blipFill>
        <p:spPr bwMode="auto">
          <a:xfrm>
            <a:off x="7308304" y="1124744"/>
            <a:ext cx="1628775" cy="904875"/>
          </a:xfrm>
          <a:prstGeom prst="rect">
            <a:avLst/>
          </a:prstGeom>
          <a:noFill/>
          <a:ln w="9525">
            <a:noFill/>
            <a:miter lim="800000"/>
            <a:headEnd/>
            <a:tailEnd/>
          </a:ln>
        </p:spPr>
      </p:pic>
      <p:sp>
        <p:nvSpPr>
          <p:cNvPr id="5" name="Tijdelijke aanduiding voor dianummer 4"/>
          <p:cNvSpPr>
            <a:spLocks noGrp="1"/>
          </p:cNvSpPr>
          <p:nvPr>
            <p:ph type="sldNum" sz="quarter" idx="12"/>
          </p:nvPr>
        </p:nvSpPr>
        <p:spPr/>
        <p:txBody>
          <a:bodyPr/>
          <a:lstStyle/>
          <a:p>
            <a:fld id="{4FB33C17-4EE9-410B-8779-ECADCDE70D96}" type="slidenum">
              <a:rPr lang="en-GB" smtClean="0"/>
              <a:pPr/>
              <a:t>27</a:t>
            </a:fld>
            <a:endParaRPr lang="en-GB"/>
          </a:p>
        </p:txBody>
      </p:sp>
      <p:sp>
        <p:nvSpPr>
          <p:cNvPr id="6" name="Tijdelijke aanduiding voor voettekst 5"/>
          <p:cNvSpPr>
            <a:spLocks noGrp="1"/>
          </p:cNvSpPr>
          <p:nvPr>
            <p:ph type="ftr" sz="quarter" idx="11"/>
          </p:nvPr>
        </p:nvSpPr>
        <p:spPr/>
        <p:txBody>
          <a:bodyPr/>
          <a:lstStyle/>
          <a:p>
            <a:r>
              <a:rPr lang="en-GB" smtClean="0"/>
              <a:t>wsf - eve</a:t>
            </a:r>
            <a:endParaRPr lang="en-GB"/>
          </a:p>
        </p:txBody>
      </p:sp>
      <p:pic>
        <p:nvPicPr>
          <p:cNvPr id="7"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t>Insights from </a:t>
            </a:r>
            <a:br>
              <a:rPr lang="en-US" b="1" dirty="0" smtClean="0"/>
            </a:br>
            <a:r>
              <a:rPr lang="en-US" b="1" dirty="0" smtClean="0">
                <a:solidFill>
                  <a:schemeClr val="tx1">
                    <a:lumMod val="50000"/>
                    <a:lumOff val="50000"/>
                  </a:schemeClr>
                </a:solidFill>
              </a:rPr>
              <a:t>THE CELESTINE PROPHECY </a:t>
            </a:r>
            <a:endParaRPr lang="en-US" dirty="0">
              <a:solidFill>
                <a:schemeClr val="tx1">
                  <a:lumMod val="50000"/>
                  <a:lumOff val="50000"/>
                </a:schemeClr>
              </a:solidFill>
            </a:endParaRPr>
          </a:p>
        </p:txBody>
      </p:sp>
      <p:sp>
        <p:nvSpPr>
          <p:cNvPr id="3" name="Tijdelijke aanduiding voor inhoud 2"/>
          <p:cNvSpPr>
            <a:spLocks noGrp="1"/>
          </p:cNvSpPr>
          <p:nvPr>
            <p:ph idx="1"/>
          </p:nvPr>
        </p:nvSpPr>
        <p:spPr/>
        <p:txBody>
          <a:bodyPr>
            <a:normAutofit fontScale="77500" lnSpcReduction="20000"/>
          </a:bodyPr>
          <a:lstStyle/>
          <a:p>
            <a:pPr>
              <a:buFont typeface="Arial" charset="0"/>
              <a:buChar char="•"/>
            </a:pPr>
            <a:r>
              <a:rPr lang="en-US" b="1" dirty="0" smtClean="0">
                <a:solidFill>
                  <a:srgbClr val="7030A0"/>
                </a:solidFill>
              </a:rPr>
              <a:t>The Eighth Insight... The Interpersonal Ethic</a:t>
            </a:r>
            <a:br>
              <a:rPr lang="en-US" b="1" dirty="0" smtClean="0">
                <a:solidFill>
                  <a:srgbClr val="7030A0"/>
                </a:solidFill>
              </a:rPr>
            </a:br>
            <a:r>
              <a:rPr lang="en-US" dirty="0" smtClean="0">
                <a:solidFill>
                  <a:srgbClr val="7030A0"/>
                </a:solidFill>
              </a:rPr>
              <a:t/>
            </a:r>
            <a:br>
              <a:rPr lang="en-US" dirty="0" smtClean="0">
                <a:solidFill>
                  <a:srgbClr val="7030A0"/>
                </a:solidFill>
              </a:rPr>
            </a:br>
            <a:r>
              <a:rPr lang="en-US" dirty="0" smtClean="0">
                <a:solidFill>
                  <a:srgbClr val="7030A0"/>
                </a:solidFill>
              </a:rPr>
              <a:t>We can increase the frequency of guiding coincidences by uplifting every person that comes into our lives. Care must be taken not to lose our inner connection when we have become part of romantic relationships.</a:t>
            </a:r>
          </a:p>
          <a:p>
            <a:pPr>
              <a:buNone/>
            </a:pPr>
            <a:r>
              <a:rPr lang="en-US" dirty="0" smtClean="0"/>
              <a:t> </a:t>
            </a:r>
          </a:p>
          <a:p>
            <a:pPr>
              <a:buNone/>
            </a:pPr>
            <a:r>
              <a:rPr lang="en-US" b="1" dirty="0" smtClean="0"/>
              <a:t>* </a:t>
            </a:r>
            <a:r>
              <a:rPr lang="en-US" b="1" dirty="0" smtClean="0">
                <a:solidFill>
                  <a:schemeClr val="accent6">
                    <a:lumMod val="50000"/>
                  </a:schemeClr>
                </a:solidFill>
              </a:rPr>
              <a:t>The Ninth Insight... The Emerging Culture</a:t>
            </a:r>
            <a:r>
              <a:rPr lang="en-US" dirty="0" smtClean="0">
                <a:solidFill>
                  <a:schemeClr val="accent6">
                    <a:lumMod val="50000"/>
                  </a:schemeClr>
                </a:solidFill>
              </a:rPr>
              <a:t/>
            </a:r>
            <a:br>
              <a:rPr lang="en-US" dirty="0" smtClean="0">
                <a:solidFill>
                  <a:schemeClr val="accent6">
                    <a:lumMod val="50000"/>
                  </a:schemeClr>
                </a:solidFill>
              </a:rPr>
            </a:br>
            <a:r>
              <a:rPr lang="en-US" dirty="0" smtClean="0">
                <a:solidFill>
                  <a:schemeClr val="accent6">
                    <a:lumMod val="50000"/>
                  </a:schemeClr>
                </a:solidFill>
              </a:rPr>
              <a:t/>
            </a:r>
            <a:br>
              <a:rPr lang="en-US" dirty="0" smtClean="0">
                <a:solidFill>
                  <a:schemeClr val="accent6">
                    <a:lumMod val="50000"/>
                  </a:schemeClr>
                </a:solidFill>
              </a:rPr>
            </a:br>
            <a:r>
              <a:rPr lang="en-US" dirty="0" smtClean="0">
                <a:solidFill>
                  <a:schemeClr val="accent6">
                    <a:lumMod val="50000"/>
                  </a:schemeClr>
                </a:solidFill>
              </a:rPr>
              <a:t>As we all evolve toward the best completion of our spiritual missions, the technological means of survival will be fully automated as humans focus instead on synchronistic growth. </a:t>
            </a:r>
          </a:p>
          <a:p>
            <a:pPr>
              <a:buNone/>
            </a:pPr>
            <a:endParaRPr lang="en-US" dirty="0" smtClean="0"/>
          </a:p>
        </p:txBody>
      </p:sp>
      <p:pic>
        <p:nvPicPr>
          <p:cNvPr id="11265" name="Picture 1">
            <a:hlinkClick r:id="rId3"/>
          </p:cNvPr>
          <p:cNvPicPr>
            <a:picLocks noChangeAspect="1" noChangeArrowheads="1"/>
          </p:cNvPicPr>
          <p:nvPr/>
        </p:nvPicPr>
        <p:blipFill>
          <a:blip r:embed="rId4" cstate="print"/>
          <a:srcRect/>
          <a:stretch>
            <a:fillRect/>
          </a:stretch>
        </p:blipFill>
        <p:spPr bwMode="auto">
          <a:xfrm>
            <a:off x="7308304" y="1052736"/>
            <a:ext cx="1628775" cy="914400"/>
          </a:xfrm>
          <a:prstGeom prst="rect">
            <a:avLst/>
          </a:prstGeom>
          <a:noFill/>
          <a:ln w="9525">
            <a:noFill/>
            <a:miter lim="800000"/>
            <a:headEnd/>
            <a:tailEnd/>
          </a:ln>
        </p:spPr>
      </p:pic>
      <p:sp>
        <p:nvSpPr>
          <p:cNvPr id="5" name="Tijdelijke aanduiding voor dianummer 4"/>
          <p:cNvSpPr>
            <a:spLocks noGrp="1"/>
          </p:cNvSpPr>
          <p:nvPr>
            <p:ph type="sldNum" sz="quarter" idx="12"/>
          </p:nvPr>
        </p:nvSpPr>
        <p:spPr/>
        <p:txBody>
          <a:bodyPr/>
          <a:lstStyle/>
          <a:p>
            <a:fld id="{4FB33C17-4EE9-410B-8779-ECADCDE70D96}" type="slidenum">
              <a:rPr lang="en-GB" smtClean="0"/>
              <a:pPr/>
              <a:t>28</a:t>
            </a:fld>
            <a:endParaRPr lang="en-GB"/>
          </a:p>
        </p:txBody>
      </p:sp>
      <p:sp>
        <p:nvSpPr>
          <p:cNvPr id="6" name="Tijdelijke aanduiding voor voettekst 5"/>
          <p:cNvSpPr>
            <a:spLocks noGrp="1"/>
          </p:cNvSpPr>
          <p:nvPr>
            <p:ph type="ftr" sz="quarter" idx="11"/>
          </p:nvPr>
        </p:nvSpPr>
        <p:spPr/>
        <p:txBody>
          <a:bodyPr/>
          <a:lstStyle/>
          <a:p>
            <a:r>
              <a:rPr lang="en-GB" smtClean="0"/>
              <a:t>wsf - eve</a:t>
            </a:r>
            <a:endParaRPr lang="en-GB"/>
          </a:p>
        </p:txBody>
      </p:sp>
      <p:pic>
        <p:nvPicPr>
          <p:cNvPr id="7"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solidFill>
                  <a:schemeClr val="bg1">
                    <a:lumMod val="50000"/>
                  </a:schemeClr>
                </a:solidFill>
              </a:rPr>
              <a:t>Insights from </a:t>
            </a:r>
            <a:br>
              <a:rPr lang="en-US" b="1" dirty="0" smtClean="0">
                <a:solidFill>
                  <a:schemeClr val="bg1">
                    <a:lumMod val="50000"/>
                  </a:schemeClr>
                </a:solidFill>
              </a:rPr>
            </a:br>
            <a:r>
              <a:rPr lang="en-US" b="1" dirty="0" smtClean="0">
                <a:solidFill>
                  <a:schemeClr val="bg1">
                    <a:lumMod val="50000"/>
                  </a:schemeClr>
                </a:solidFill>
              </a:rPr>
              <a:t>THE CELESTINE PROPHECY </a:t>
            </a:r>
            <a:endParaRPr lang="en-US" dirty="0">
              <a:solidFill>
                <a:schemeClr val="bg1">
                  <a:lumMod val="50000"/>
                </a:schemeClr>
              </a:solidFill>
            </a:endParaRPr>
          </a:p>
        </p:txBody>
      </p:sp>
      <p:sp>
        <p:nvSpPr>
          <p:cNvPr id="3" name="Tijdelijke aanduiding voor inhoud 2"/>
          <p:cNvSpPr>
            <a:spLocks noGrp="1"/>
          </p:cNvSpPr>
          <p:nvPr>
            <p:ph idx="1"/>
          </p:nvPr>
        </p:nvSpPr>
        <p:spPr/>
        <p:txBody>
          <a:bodyPr>
            <a:normAutofit fontScale="70000" lnSpcReduction="20000"/>
          </a:bodyPr>
          <a:lstStyle/>
          <a:p>
            <a:pPr>
              <a:buNone/>
            </a:pPr>
            <a:r>
              <a:rPr lang="en-US" b="1" dirty="0" smtClean="0">
                <a:solidFill>
                  <a:srgbClr val="FF00FF"/>
                </a:solidFill>
              </a:rPr>
              <a:t>* The Tenth Insight. . . Holding the Vision</a:t>
            </a:r>
            <a:r>
              <a:rPr lang="en-US" b="1" dirty="0" smtClean="0">
                <a:solidFill>
                  <a:schemeClr val="bg1">
                    <a:lumMod val="50000"/>
                  </a:schemeClr>
                </a:solidFill>
              </a:rPr>
              <a:t/>
            </a:r>
            <a:br>
              <a:rPr lang="en-US" b="1" dirty="0" smtClean="0">
                <a:solidFill>
                  <a:schemeClr val="bg1">
                    <a:lumMod val="50000"/>
                  </a:schemeClr>
                </a:solidFill>
              </a:rPr>
            </a:br>
            <a:r>
              <a:rPr lang="en-US" dirty="0" smtClean="0">
                <a:solidFill>
                  <a:schemeClr val="bg1">
                    <a:lumMod val="50000"/>
                  </a:schemeClr>
                </a:solidFill>
              </a:rPr>
              <a:t/>
            </a:r>
            <a:br>
              <a:rPr lang="en-US" dirty="0" smtClean="0">
                <a:solidFill>
                  <a:schemeClr val="bg1">
                    <a:lumMod val="50000"/>
                  </a:schemeClr>
                </a:solidFill>
              </a:rPr>
            </a:br>
            <a:r>
              <a:rPr lang="en-US" dirty="0" smtClean="0">
                <a:solidFill>
                  <a:schemeClr val="bg1">
                    <a:lumMod val="50000"/>
                  </a:schemeClr>
                </a:solidFill>
              </a:rPr>
              <a:t>The Tenth Insight is the realization that throughout history human beings have been unconsciously struggling to implement this lived spirituality on Earth. </a:t>
            </a:r>
          </a:p>
          <a:p>
            <a:pPr>
              <a:buNone/>
            </a:pPr>
            <a:endParaRPr lang="en-US" dirty="0" smtClean="0">
              <a:solidFill>
                <a:schemeClr val="bg1">
                  <a:lumMod val="50000"/>
                </a:schemeClr>
              </a:solidFill>
            </a:endParaRPr>
          </a:p>
          <a:p>
            <a:pPr>
              <a:buNone/>
            </a:pPr>
            <a:r>
              <a:rPr lang="en-US" b="1" dirty="0" smtClean="0">
                <a:solidFill>
                  <a:schemeClr val="bg1">
                    <a:lumMod val="50000"/>
                  </a:schemeClr>
                </a:solidFill>
              </a:rPr>
              <a:t>* </a:t>
            </a:r>
            <a:r>
              <a:rPr lang="en-US" b="1" dirty="0" smtClean="0">
                <a:solidFill>
                  <a:srgbClr val="FF00FF"/>
                </a:solidFill>
              </a:rPr>
              <a:t>The Eleventh Insight. . . Extending Prayer Fields</a:t>
            </a:r>
            <a:r>
              <a:rPr lang="en-US" b="1" dirty="0" smtClean="0">
                <a:solidFill>
                  <a:schemeClr val="bg1">
                    <a:lumMod val="50000"/>
                  </a:schemeClr>
                </a:solidFill>
              </a:rPr>
              <a:t/>
            </a:r>
            <a:br>
              <a:rPr lang="en-US" b="1" dirty="0" smtClean="0">
                <a:solidFill>
                  <a:schemeClr val="bg1">
                    <a:lumMod val="50000"/>
                  </a:schemeClr>
                </a:solidFill>
              </a:rPr>
            </a:br>
            <a:r>
              <a:rPr lang="en-US" dirty="0" smtClean="0">
                <a:solidFill>
                  <a:schemeClr val="bg1">
                    <a:lumMod val="50000"/>
                  </a:schemeClr>
                </a:solidFill>
              </a:rPr>
              <a:t/>
            </a:r>
            <a:br>
              <a:rPr lang="en-US" dirty="0" smtClean="0">
                <a:solidFill>
                  <a:schemeClr val="bg1">
                    <a:lumMod val="50000"/>
                  </a:schemeClr>
                </a:solidFill>
              </a:rPr>
            </a:br>
            <a:r>
              <a:rPr lang="en-US" dirty="0" smtClean="0">
                <a:solidFill>
                  <a:schemeClr val="bg1">
                    <a:lumMod val="50000"/>
                  </a:schemeClr>
                </a:solidFill>
              </a:rPr>
              <a:t>The Eleventh Insight is the precise method through which we hold the vision.</a:t>
            </a:r>
          </a:p>
          <a:p>
            <a:pPr>
              <a:buNone/>
            </a:pPr>
            <a:endParaRPr lang="en-US" dirty="0" smtClean="0">
              <a:solidFill>
                <a:schemeClr val="bg1">
                  <a:lumMod val="50000"/>
                </a:schemeClr>
              </a:solidFill>
            </a:endParaRPr>
          </a:p>
          <a:p>
            <a:pPr>
              <a:buNone/>
            </a:pPr>
            <a:r>
              <a:rPr lang="en-US" b="1" dirty="0" smtClean="0">
                <a:solidFill>
                  <a:srgbClr val="FF00FF"/>
                </a:solidFill>
              </a:rPr>
              <a:t>* The Twelfth Insight. . . Sustainable Synchronicity </a:t>
            </a:r>
            <a:endParaRPr lang="nl-NL" dirty="0" smtClean="0">
              <a:solidFill>
                <a:srgbClr val="FF00FF"/>
              </a:solidFill>
            </a:endParaRPr>
          </a:p>
          <a:p>
            <a:pPr>
              <a:buNone/>
            </a:pPr>
            <a:r>
              <a:rPr lang="en-US" dirty="0" smtClean="0">
                <a:solidFill>
                  <a:schemeClr val="bg1">
                    <a:lumMod val="50000"/>
                  </a:schemeClr>
                </a:solidFill>
              </a:rPr>
              <a:t>     Move into sync with the spiritual design of the universe. As we act individually, we create together a new cultural approach to life that is the key to solving all the problems facing human society.      </a:t>
            </a:r>
            <a:endParaRPr lang="en-US" dirty="0">
              <a:solidFill>
                <a:schemeClr val="bg1">
                  <a:lumMod val="50000"/>
                </a:schemeClr>
              </a:solidFill>
            </a:endParaRPr>
          </a:p>
        </p:txBody>
      </p:sp>
      <p:sp>
        <p:nvSpPr>
          <p:cNvPr id="4" name="Tijdelijke aanduiding voor dianummer 3"/>
          <p:cNvSpPr>
            <a:spLocks noGrp="1"/>
          </p:cNvSpPr>
          <p:nvPr>
            <p:ph type="sldNum" sz="quarter" idx="12"/>
          </p:nvPr>
        </p:nvSpPr>
        <p:spPr/>
        <p:txBody>
          <a:bodyPr/>
          <a:lstStyle/>
          <a:p>
            <a:fld id="{4FB33C17-4EE9-410B-8779-ECADCDE70D96}" type="slidenum">
              <a:rPr lang="en-GB" smtClean="0"/>
              <a:pPr/>
              <a:t>29</a:t>
            </a:fld>
            <a:endParaRPr lang="en-GB"/>
          </a:p>
        </p:txBody>
      </p:sp>
      <p:sp>
        <p:nvSpPr>
          <p:cNvPr id="5" name="Tijdelijke aanduiding voor voettekst 4"/>
          <p:cNvSpPr>
            <a:spLocks noGrp="1"/>
          </p:cNvSpPr>
          <p:nvPr>
            <p:ph type="ftr" sz="quarter" idx="11"/>
          </p:nvPr>
        </p:nvSpPr>
        <p:spPr/>
        <p:txBody>
          <a:bodyPr/>
          <a:lstStyle/>
          <a:p>
            <a:r>
              <a:rPr lang="en-GB" smtClean="0"/>
              <a:t>wsf - eve</a:t>
            </a:r>
            <a:endParaRPr lang="en-GB"/>
          </a:p>
        </p:txBody>
      </p:sp>
      <p:pic>
        <p:nvPicPr>
          <p:cNvPr id="6"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1585511" y="2247255"/>
            <a:ext cx="6730905" cy="3947666"/>
            <a:chOff x="1585511" y="2247255"/>
            <a:chExt cx="6730905" cy="3947666"/>
          </a:xfrm>
        </p:grpSpPr>
        <p:sp>
          <p:nvSpPr>
            <p:cNvPr id="3" name="Gelijkbenige driehoek 2"/>
            <p:cNvSpPr>
              <a:spLocks noChangeAspect="1"/>
            </p:cNvSpPr>
            <p:nvPr/>
          </p:nvSpPr>
          <p:spPr>
            <a:xfrm flipV="1">
              <a:off x="2627784" y="2520000"/>
              <a:ext cx="3736800" cy="3238560"/>
            </a:xfrm>
            <a:prstGeom prst="triangle">
              <a:avLst>
                <a:gd name="adj" fmla="val 49496"/>
              </a:avLst>
            </a:prstGeom>
            <a:noFill/>
            <a:ln w="57150">
              <a:solidFill>
                <a:srgbClr val="FF00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 name="Tekstvak 3"/>
            <p:cNvSpPr txBox="1"/>
            <p:nvPr/>
          </p:nvSpPr>
          <p:spPr>
            <a:xfrm>
              <a:off x="4052699" y="5733256"/>
              <a:ext cx="1184107" cy="461665"/>
            </a:xfrm>
            <a:prstGeom prst="rect">
              <a:avLst/>
            </a:prstGeom>
            <a:noFill/>
          </p:spPr>
          <p:txBody>
            <a:bodyPr wrap="none" rtlCol="0">
              <a:spAutoFit/>
            </a:bodyPr>
            <a:lstStyle/>
            <a:p>
              <a:r>
                <a:rPr lang="en-GB" sz="2400" b="1" dirty="0" smtClean="0">
                  <a:solidFill>
                    <a:srgbClr val="FF00FF"/>
                  </a:solidFill>
                </a:rPr>
                <a:t>Woman</a:t>
              </a:r>
              <a:endParaRPr lang="en-GB" sz="2400" b="1" dirty="0">
                <a:solidFill>
                  <a:srgbClr val="FF00FF"/>
                </a:solidFill>
              </a:endParaRPr>
            </a:p>
          </p:txBody>
        </p:sp>
        <p:sp>
          <p:nvSpPr>
            <p:cNvPr id="5" name="Tekstvak 4"/>
            <p:cNvSpPr txBox="1"/>
            <p:nvPr/>
          </p:nvSpPr>
          <p:spPr>
            <a:xfrm>
              <a:off x="1585511" y="2276872"/>
              <a:ext cx="639919" cy="461665"/>
            </a:xfrm>
            <a:prstGeom prst="rect">
              <a:avLst/>
            </a:prstGeom>
            <a:noFill/>
          </p:spPr>
          <p:txBody>
            <a:bodyPr wrap="none" rtlCol="0">
              <a:spAutoFit/>
            </a:bodyPr>
            <a:lstStyle/>
            <a:p>
              <a:r>
                <a:rPr lang="en-GB" sz="2400" b="1" dirty="0" smtClean="0">
                  <a:solidFill>
                    <a:srgbClr val="FF00FF"/>
                  </a:solidFill>
                </a:rPr>
                <a:t>Girl</a:t>
              </a:r>
              <a:endParaRPr lang="en-GB" sz="2400" b="1" dirty="0">
                <a:solidFill>
                  <a:srgbClr val="FF00FF"/>
                </a:solidFill>
              </a:endParaRPr>
            </a:p>
          </p:txBody>
        </p:sp>
        <p:sp>
          <p:nvSpPr>
            <p:cNvPr id="6" name="Tekstvak 5"/>
            <p:cNvSpPr txBox="1"/>
            <p:nvPr/>
          </p:nvSpPr>
          <p:spPr>
            <a:xfrm>
              <a:off x="6444208" y="2247255"/>
              <a:ext cx="1872208" cy="830997"/>
            </a:xfrm>
            <a:prstGeom prst="rect">
              <a:avLst/>
            </a:prstGeom>
            <a:noFill/>
          </p:spPr>
          <p:txBody>
            <a:bodyPr wrap="square" rtlCol="0">
              <a:spAutoFit/>
            </a:bodyPr>
            <a:lstStyle/>
            <a:p>
              <a:r>
                <a:rPr lang="en-GB" sz="2400" b="1" dirty="0" smtClean="0">
                  <a:solidFill>
                    <a:srgbClr val="FF00FF"/>
                  </a:solidFill>
                </a:rPr>
                <a:t>Sustainable Woman</a:t>
              </a:r>
              <a:endParaRPr lang="en-GB" sz="2400" b="1" dirty="0">
                <a:solidFill>
                  <a:srgbClr val="FF00FF"/>
                </a:solidFill>
              </a:endParaRPr>
            </a:p>
          </p:txBody>
        </p:sp>
      </p:grpSp>
      <p:sp>
        <p:nvSpPr>
          <p:cNvPr id="7" name="Tijdelijke aanduiding voor dianummer 6"/>
          <p:cNvSpPr>
            <a:spLocks noGrp="1"/>
          </p:cNvSpPr>
          <p:nvPr>
            <p:ph type="sldNum" sz="quarter" idx="12"/>
          </p:nvPr>
        </p:nvSpPr>
        <p:spPr/>
        <p:txBody>
          <a:bodyPr/>
          <a:lstStyle/>
          <a:p>
            <a:fld id="{4FB33C17-4EE9-410B-8779-ECADCDE70D96}" type="slidenum">
              <a:rPr lang="en-GB" smtClean="0"/>
              <a:pPr/>
              <a:t>3</a:t>
            </a:fld>
            <a:endParaRPr lang="en-GB"/>
          </a:p>
        </p:txBody>
      </p:sp>
      <p:sp>
        <p:nvSpPr>
          <p:cNvPr id="8" name="Tijdelijke aanduiding voor voettekst 7"/>
          <p:cNvSpPr>
            <a:spLocks noGrp="1"/>
          </p:cNvSpPr>
          <p:nvPr>
            <p:ph type="ftr" sz="quarter" idx="11"/>
          </p:nvPr>
        </p:nvSpPr>
        <p:spPr/>
        <p:txBody>
          <a:bodyPr/>
          <a:lstStyle/>
          <a:p>
            <a:r>
              <a:rPr lang="en-GB" smtClean="0"/>
              <a:t>wsf - eve</a:t>
            </a:r>
            <a:endParaRPr lang="en-GB"/>
          </a:p>
        </p:txBody>
      </p:sp>
      <p:pic>
        <p:nvPicPr>
          <p:cNvPr id="9"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
        <p:nvSpPr>
          <p:cNvPr id="10" name="Tekstvak 9"/>
          <p:cNvSpPr txBox="1"/>
          <p:nvPr/>
        </p:nvSpPr>
        <p:spPr>
          <a:xfrm>
            <a:off x="3347864" y="1311151"/>
            <a:ext cx="2520280" cy="461665"/>
          </a:xfrm>
          <a:prstGeom prst="rect">
            <a:avLst/>
          </a:prstGeom>
          <a:noFill/>
        </p:spPr>
        <p:txBody>
          <a:bodyPr wrap="square" rtlCol="0">
            <a:spAutoFit/>
          </a:bodyPr>
          <a:lstStyle/>
          <a:p>
            <a:pPr algn="ctr"/>
            <a:r>
              <a:rPr lang="en-GB" sz="2400" b="1" dirty="0" smtClean="0">
                <a:solidFill>
                  <a:srgbClr val="FF00FF"/>
                </a:solidFill>
              </a:rPr>
              <a:t>Evolution</a:t>
            </a:r>
            <a:endParaRPr lang="en-GB" sz="2400" b="1" dirty="0">
              <a:solidFill>
                <a:srgbClr val="FF00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00B0F0"/>
                </a:solidFill>
              </a:rPr>
              <a:t>I AM …</a:t>
            </a:r>
            <a:endParaRPr lang="en-US" b="1" dirty="0">
              <a:solidFill>
                <a:srgbClr val="00B0F0"/>
              </a:solidFill>
            </a:endParaRPr>
          </a:p>
        </p:txBody>
      </p:sp>
      <p:pic>
        <p:nvPicPr>
          <p:cNvPr id="2050" name="Picture 2">
            <a:hlinkClick r:id="rId2"/>
          </p:cNvPr>
          <p:cNvPicPr>
            <a:picLocks noChangeAspect="1" noChangeArrowheads="1"/>
          </p:cNvPicPr>
          <p:nvPr/>
        </p:nvPicPr>
        <p:blipFill>
          <a:blip r:embed="rId3" cstate="print"/>
          <a:srcRect/>
          <a:stretch>
            <a:fillRect/>
          </a:stretch>
        </p:blipFill>
        <p:spPr bwMode="auto">
          <a:xfrm>
            <a:off x="551631" y="1602829"/>
            <a:ext cx="8124825" cy="4562475"/>
          </a:xfrm>
          <a:prstGeom prst="rect">
            <a:avLst/>
          </a:prstGeom>
          <a:noFill/>
          <a:ln w="9525">
            <a:noFill/>
            <a:miter lim="800000"/>
            <a:headEnd/>
            <a:tailEnd/>
          </a:ln>
        </p:spPr>
      </p:pic>
      <p:sp>
        <p:nvSpPr>
          <p:cNvPr id="5" name="Tijdelijke aanduiding voor dianummer 4"/>
          <p:cNvSpPr>
            <a:spLocks noGrp="1"/>
          </p:cNvSpPr>
          <p:nvPr>
            <p:ph type="sldNum" sz="quarter" idx="12"/>
          </p:nvPr>
        </p:nvSpPr>
        <p:spPr/>
        <p:txBody>
          <a:bodyPr/>
          <a:lstStyle/>
          <a:p>
            <a:fld id="{4FB33C17-4EE9-410B-8779-ECADCDE70D96}" type="slidenum">
              <a:rPr lang="en-GB" smtClean="0"/>
              <a:pPr/>
              <a:t>30</a:t>
            </a:fld>
            <a:endParaRPr lang="en-GB"/>
          </a:p>
        </p:txBody>
      </p:sp>
      <p:sp>
        <p:nvSpPr>
          <p:cNvPr id="6" name="Tijdelijke aanduiding voor voettekst 5"/>
          <p:cNvSpPr>
            <a:spLocks noGrp="1"/>
          </p:cNvSpPr>
          <p:nvPr>
            <p:ph type="ftr" sz="quarter" idx="11"/>
          </p:nvPr>
        </p:nvSpPr>
        <p:spPr/>
        <p:txBody>
          <a:bodyPr/>
          <a:lstStyle/>
          <a:p>
            <a:r>
              <a:rPr lang="en-GB" smtClean="0"/>
              <a:t>wsf - eve</a:t>
            </a:r>
            <a:endParaRPr lang="en-GB"/>
          </a:p>
        </p:txBody>
      </p:sp>
      <p:pic>
        <p:nvPicPr>
          <p:cNvPr id="7"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39752" y="1412776"/>
            <a:ext cx="4320000" cy="43200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jdelijke aanduiding voor dianummer 2"/>
          <p:cNvSpPr>
            <a:spLocks noGrp="1"/>
          </p:cNvSpPr>
          <p:nvPr>
            <p:ph type="sldNum" sz="quarter" idx="12"/>
          </p:nvPr>
        </p:nvSpPr>
        <p:spPr/>
        <p:txBody>
          <a:bodyPr/>
          <a:lstStyle/>
          <a:p>
            <a:fld id="{4FB33C17-4EE9-410B-8779-ECADCDE70D96}" type="slidenum">
              <a:rPr lang="en-GB" smtClean="0"/>
              <a:pPr/>
              <a:t>31</a:t>
            </a:fld>
            <a:endParaRPr lang="en-GB"/>
          </a:p>
        </p:txBody>
      </p:sp>
      <p:sp>
        <p:nvSpPr>
          <p:cNvPr id="4" name="Tijdelijke aanduiding voor voettekst 3"/>
          <p:cNvSpPr>
            <a:spLocks noGrp="1"/>
          </p:cNvSpPr>
          <p:nvPr>
            <p:ph type="ftr" sz="quarter" idx="11"/>
          </p:nvPr>
        </p:nvSpPr>
        <p:spPr/>
        <p:txBody>
          <a:bodyPr/>
          <a:lstStyle/>
          <a:p>
            <a:r>
              <a:rPr lang="en-GB" smtClean="0"/>
              <a:t>wsf - eve</a:t>
            </a: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grpSp>
        <p:nvGrpSpPr>
          <p:cNvPr id="6" name="Groep 5"/>
          <p:cNvGrpSpPr/>
          <p:nvPr/>
        </p:nvGrpSpPr>
        <p:grpSpPr>
          <a:xfrm>
            <a:off x="2339752" y="1412776"/>
            <a:ext cx="4320000" cy="4320000"/>
            <a:chOff x="2267744" y="1412776"/>
            <a:chExt cx="4320000" cy="4320000"/>
          </a:xfrm>
        </p:grpSpPr>
        <p:cxnSp>
          <p:nvCxnSpPr>
            <p:cNvPr id="7" name="Rechte verbindingslijn 6"/>
            <p:cNvCxnSpPr/>
            <p:nvPr/>
          </p:nvCxnSpPr>
          <p:spPr>
            <a:xfrm>
              <a:off x="4427984" y="1412776"/>
              <a:ext cx="0" cy="43200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2267744" y="3564632"/>
              <a:ext cx="43200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al 3"/>
          <p:cNvSpPr/>
          <p:nvPr/>
        </p:nvSpPr>
        <p:spPr>
          <a:xfrm>
            <a:off x="2411760" y="1412776"/>
            <a:ext cx="4320000" cy="4320000"/>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el 1"/>
          <p:cNvSpPr>
            <a:spLocks noGrp="1"/>
          </p:cNvSpPr>
          <p:nvPr>
            <p:ph type="ctrTitle"/>
          </p:nvPr>
        </p:nvSpPr>
        <p:spPr/>
        <p:txBody>
          <a:bodyPr/>
          <a:lstStyle/>
          <a:p>
            <a:r>
              <a:rPr lang="en-GB" dirty="0" smtClean="0">
                <a:solidFill>
                  <a:schemeClr val="tx2"/>
                </a:solidFill>
              </a:rPr>
              <a:t>The Essene</a:t>
            </a:r>
            <a:br>
              <a:rPr lang="en-GB" dirty="0" smtClean="0">
                <a:solidFill>
                  <a:schemeClr val="tx2"/>
                </a:solidFill>
              </a:rPr>
            </a:br>
            <a:r>
              <a:rPr lang="en-GB" dirty="0" smtClean="0">
                <a:solidFill>
                  <a:schemeClr val="tx2"/>
                </a:solidFill>
              </a:rPr>
              <a:t>Essence</a:t>
            </a:r>
            <a:endParaRPr lang="en-GB" dirty="0">
              <a:solidFill>
                <a:schemeClr val="tx2"/>
              </a:solidFill>
            </a:endParaRPr>
          </a:p>
        </p:txBody>
      </p:sp>
      <p:sp>
        <p:nvSpPr>
          <p:cNvPr id="3" name="Ondertitel 2"/>
          <p:cNvSpPr>
            <a:spLocks noGrp="1"/>
          </p:cNvSpPr>
          <p:nvPr>
            <p:ph type="subTitle" idx="1"/>
          </p:nvPr>
        </p:nvSpPr>
        <p:spPr/>
        <p:txBody>
          <a:bodyPr/>
          <a:lstStyle/>
          <a:p>
            <a:r>
              <a:rPr lang="en-US" dirty="0" smtClean="0"/>
              <a:t>Natural</a:t>
            </a:r>
          </a:p>
          <a:p>
            <a:r>
              <a:rPr lang="en-US" dirty="0" smtClean="0"/>
              <a:t>Living</a:t>
            </a:r>
            <a:endParaRPr lang="en-US" dirty="0"/>
          </a:p>
        </p:txBody>
      </p:sp>
      <p:sp>
        <p:nvSpPr>
          <p:cNvPr id="5" name="Rechthoek 4"/>
          <p:cNvSpPr/>
          <p:nvPr/>
        </p:nvSpPr>
        <p:spPr>
          <a:xfrm>
            <a:off x="2286000" y="260648"/>
            <a:ext cx="4572000" cy="584775"/>
          </a:xfrm>
          <a:prstGeom prst="rect">
            <a:avLst/>
          </a:prstGeom>
        </p:spPr>
        <p:txBody>
          <a:bodyPr>
            <a:spAutoFit/>
          </a:bodyPr>
          <a:lstStyle/>
          <a:p>
            <a:pPr algn="ctr"/>
            <a:r>
              <a:rPr lang="en-GB" sz="3200" b="1" dirty="0" smtClean="0">
                <a:solidFill>
                  <a:schemeClr val="accent3">
                    <a:lumMod val="75000"/>
                  </a:schemeClr>
                </a:solidFill>
              </a:rPr>
              <a:t>6. Extra</a:t>
            </a:r>
            <a:endParaRPr lang="en-US" sz="3200" b="1" dirty="0">
              <a:solidFill>
                <a:schemeClr val="accent3">
                  <a:lumMod val="75000"/>
                </a:schemeClr>
              </a:solidFill>
            </a:endParaRPr>
          </a:p>
        </p:txBody>
      </p:sp>
      <p:pic>
        <p:nvPicPr>
          <p:cNvPr id="6"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Lessons in Eternal Living</a:t>
            </a:r>
            <a:endParaRPr lang="en-US" dirty="0"/>
          </a:p>
        </p:txBody>
      </p:sp>
      <p:sp>
        <p:nvSpPr>
          <p:cNvPr id="4" name="Tijdelijke aanduiding voor voettekst 3"/>
          <p:cNvSpPr>
            <a:spLocks noGrp="1"/>
          </p:cNvSpPr>
          <p:nvPr>
            <p:ph type="ftr" sz="quarter" idx="11"/>
          </p:nvPr>
        </p:nvSpPr>
        <p:spPr/>
        <p:txBody>
          <a:bodyPr/>
          <a:lstStyle/>
          <a:p>
            <a:r>
              <a:rPr lang="en-GB" smtClean="0"/>
              <a:t>wsf - eve</a:t>
            </a:r>
            <a:endParaRPr lang="en-GB"/>
          </a:p>
        </p:txBody>
      </p:sp>
      <p:sp>
        <p:nvSpPr>
          <p:cNvPr id="5" name="Tijdelijke aanduiding voor dianummer 4"/>
          <p:cNvSpPr>
            <a:spLocks noGrp="1"/>
          </p:cNvSpPr>
          <p:nvPr>
            <p:ph type="sldNum" sz="quarter" idx="12"/>
          </p:nvPr>
        </p:nvSpPr>
        <p:spPr/>
        <p:txBody>
          <a:bodyPr/>
          <a:lstStyle/>
          <a:p>
            <a:fld id="{4FB33C17-4EE9-410B-8779-ECADCDE70D96}" type="slidenum">
              <a:rPr lang="en-GB" smtClean="0"/>
              <a:pPr/>
              <a:t>33</a:t>
            </a:fld>
            <a:endParaRPr lang="en-GB"/>
          </a:p>
        </p:txBody>
      </p:sp>
      <p:pic>
        <p:nvPicPr>
          <p:cNvPr id="6" name="Picture 1"/>
          <p:cNvPicPr>
            <a:picLocks noChangeAspect="1" noChangeArrowheads="1"/>
          </p:cNvPicPr>
          <p:nvPr/>
        </p:nvPicPr>
        <p:blipFill>
          <a:blip r:embed="rId2" cstate="print"/>
          <a:srcRect/>
          <a:stretch>
            <a:fillRect/>
          </a:stretch>
        </p:blipFill>
        <p:spPr bwMode="auto">
          <a:xfrm>
            <a:off x="179512" y="1556792"/>
            <a:ext cx="8712000" cy="4065044"/>
          </a:xfrm>
          <a:prstGeom prst="rect">
            <a:avLst/>
          </a:prstGeom>
          <a:noFill/>
          <a:ln w="9525">
            <a:noFill/>
            <a:miter lim="800000"/>
            <a:headEnd/>
            <a:tailEnd/>
          </a:ln>
        </p:spPr>
      </p:pic>
      <p:pic>
        <p:nvPicPr>
          <p:cNvPr id="8193" name="Picture 1">
            <a:hlinkClick r:id="rId3"/>
          </p:cNvPr>
          <p:cNvPicPr>
            <a:picLocks noChangeAspect="1" noChangeArrowheads="1"/>
          </p:cNvPicPr>
          <p:nvPr/>
        </p:nvPicPr>
        <p:blipFill>
          <a:blip r:embed="rId4" cstate="print"/>
          <a:srcRect/>
          <a:stretch>
            <a:fillRect/>
          </a:stretch>
        </p:blipFill>
        <p:spPr bwMode="auto">
          <a:xfrm>
            <a:off x="5796136" y="1556992"/>
            <a:ext cx="2870375" cy="18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Christians Essene Roots</a:t>
            </a:r>
            <a:endParaRPr lang="en-US" dirty="0"/>
          </a:p>
        </p:txBody>
      </p:sp>
      <p:sp>
        <p:nvSpPr>
          <p:cNvPr id="4" name="Tijdelijke aanduiding voor voettekst 3"/>
          <p:cNvSpPr>
            <a:spLocks noGrp="1"/>
          </p:cNvSpPr>
          <p:nvPr>
            <p:ph type="ftr" sz="quarter" idx="11"/>
          </p:nvPr>
        </p:nvSpPr>
        <p:spPr/>
        <p:txBody>
          <a:bodyPr/>
          <a:lstStyle/>
          <a:p>
            <a:r>
              <a:rPr lang="en-GB" smtClean="0"/>
              <a:t>wsf - eve</a:t>
            </a:r>
            <a:endParaRPr lang="en-GB"/>
          </a:p>
        </p:txBody>
      </p:sp>
      <p:sp>
        <p:nvSpPr>
          <p:cNvPr id="5" name="Tijdelijke aanduiding voor dianummer 4"/>
          <p:cNvSpPr>
            <a:spLocks noGrp="1"/>
          </p:cNvSpPr>
          <p:nvPr>
            <p:ph type="sldNum" sz="quarter" idx="12"/>
          </p:nvPr>
        </p:nvSpPr>
        <p:spPr/>
        <p:txBody>
          <a:bodyPr/>
          <a:lstStyle/>
          <a:p>
            <a:fld id="{4FB33C17-4EE9-410B-8779-ECADCDE70D96}" type="slidenum">
              <a:rPr lang="en-GB" smtClean="0"/>
              <a:pPr/>
              <a:t>34</a:t>
            </a:fld>
            <a:endParaRPr lang="en-GB"/>
          </a:p>
        </p:txBody>
      </p:sp>
      <p:pic>
        <p:nvPicPr>
          <p:cNvPr id="9218" name="Picture 2"/>
          <p:cNvPicPr>
            <a:picLocks noChangeAspect="1" noChangeArrowheads="1"/>
          </p:cNvPicPr>
          <p:nvPr/>
        </p:nvPicPr>
        <p:blipFill>
          <a:blip r:embed="rId2" cstate="print"/>
          <a:srcRect/>
          <a:stretch>
            <a:fillRect/>
          </a:stretch>
        </p:blipFill>
        <p:spPr bwMode="auto">
          <a:xfrm>
            <a:off x="4635093" y="1629240"/>
            <a:ext cx="4329395" cy="39600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107504" y="1629240"/>
            <a:ext cx="4378424" cy="39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en-GB" smtClean="0"/>
              <a:t>wsf - eve</a:t>
            </a:r>
            <a:endParaRPr lang="en-GB"/>
          </a:p>
        </p:txBody>
      </p:sp>
      <p:sp>
        <p:nvSpPr>
          <p:cNvPr id="5" name="Tijdelijke aanduiding voor dianummer 4"/>
          <p:cNvSpPr>
            <a:spLocks noGrp="1"/>
          </p:cNvSpPr>
          <p:nvPr>
            <p:ph type="sldNum" sz="quarter" idx="12"/>
          </p:nvPr>
        </p:nvSpPr>
        <p:spPr/>
        <p:txBody>
          <a:bodyPr/>
          <a:lstStyle/>
          <a:p>
            <a:fld id="{4FB33C17-4EE9-410B-8779-ECADCDE70D96}" type="slidenum">
              <a:rPr lang="en-GB" smtClean="0"/>
              <a:pPr/>
              <a:t>35</a:t>
            </a:fld>
            <a:endParaRPr lang="en-GB"/>
          </a:p>
        </p:txBody>
      </p:sp>
      <p:pic>
        <p:nvPicPr>
          <p:cNvPr id="10242" name="Picture 2" descr="http://www.spiritualchannelling.com/images/Szekely%20-%20Tree%20of%20Life.jpg">
            <a:hlinkClick r:id="rId2"/>
          </p:cNvPr>
          <p:cNvPicPr>
            <a:picLocks noChangeAspect="1" noChangeArrowheads="1"/>
          </p:cNvPicPr>
          <p:nvPr/>
        </p:nvPicPr>
        <p:blipFill>
          <a:blip r:embed="rId3" cstate="print"/>
          <a:srcRect/>
          <a:stretch>
            <a:fillRect/>
          </a:stretch>
        </p:blipFill>
        <p:spPr bwMode="auto">
          <a:xfrm>
            <a:off x="4313237" y="0"/>
            <a:ext cx="4867275" cy="6886575"/>
          </a:xfrm>
          <a:prstGeom prst="rect">
            <a:avLst/>
          </a:prstGeom>
          <a:noFill/>
        </p:spPr>
      </p:pic>
      <p:pic>
        <p:nvPicPr>
          <p:cNvPr id="10243" name="Picture 3">
            <a:hlinkClick r:id="rId4"/>
          </p:cNvPr>
          <p:cNvPicPr>
            <a:picLocks noChangeAspect="1" noChangeArrowheads="1"/>
          </p:cNvPicPr>
          <p:nvPr/>
        </p:nvPicPr>
        <p:blipFill>
          <a:blip r:embed="rId5" cstate="print"/>
          <a:srcRect/>
          <a:stretch>
            <a:fillRect/>
          </a:stretch>
        </p:blipFill>
        <p:spPr bwMode="auto">
          <a:xfrm>
            <a:off x="-44" y="476672"/>
            <a:ext cx="4292774" cy="6336000"/>
          </a:xfrm>
          <a:prstGeom prst="rect">
            <a:avLst/>
          </a:prstGeom>
          <a:noFill/>
          <a:ln w="9525">
            <a:noFill/>
            <a:miter lim="800000"/>
            <a:headEnd/>
            <a:tailEnd/>
          </a:ln>
        </p:spPr>
      </p:pic>
      <p:pic>
        <p:nvPicPr>
          <p:cNvPr id="10244" name="Picture 4"/>
          <p:cNvPicPr>
            <a:picLocks noChangeAspect="1" noChangeArrowheads="1"/>
          </p:cNvPicPr>
          <p:nvPr/>
        </p:nvPicPr>
        <p:blipFill>
          <a:blip r:embed="rId6" cstate="print"/>
          <a:srcRect/>
          <a:stretch>
            <a:fillRect/>
          </a:stretch>
        </p:blipFill>
        <p:spPr bwMode="auto">
          <a:xfrm>
            <a:off x="-1" y="-1"/>
            <a:ext cx="4286880" cy="46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39752" y="1412776"/>
            <a:ext cx="4320000" cy="43200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jdelijke aanduiding voor dianummer 2"/>
          <p:cNvSpPr>
            <a:spLocks noGrp="1"/>
          </p:cNvSpPr>
          <p:nvPr>
            <p:ph type="sldNum" sz="quarter" idx="12"/>
          </p:nvPr>
        </p:nvSpPr>
        <p:spPr/>
        <p:txBody>
          <a:bodyPr/>
          <a:lstStyle/>
          <a:p>
            <a:fld id="{4FB33C17-4EE9-410B-8779-ECADCDE70D96}" type="slidenum">
              <a:rPr lang="en-GB" smtClean="0"/>
              <a:pPr/>
              <a:t>36</a:t>
            </a:fld>
            <a:endParaRPr lang="en-GB"/>
          </a:p>
        </p:txBody>
      </p:sp>
      <p:sp>
        <p:nvSpPr>
          <p:cNvPr id="4" name="Tijdelijke aanduiding voor voettekst 3"/>
          <p:cNvSpPr>
            <a:spLocks noGrp="1"/>
          </p:cNvSpPr>
          <p:nvPr>
            <p:ph type="ftr" sz="quarter" idx="11"/>
          </p:nvPr>
        </p:nvSpPr>
        <p:spPr/>
        <p:txBody>
          <a:bodyPr/>
          <a:lstStyle/>
          <a:p>
            <a:r>
              <a:rPr lang="en-GB" smtClean="0"/>
              <a:t>wsf - eve</a:t>
            </a: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grpSp>
        <p:nvGrpSpPr>
          <p:cNvPr id="7" name="Groep 6"/>
          <p:cNvGrpSpPr/>
          <p:nvPr/>
        </p:nvGrpSpPr>
        <p:grpSpPr>
          <a:xfrm>
            <a:off x="2339752" y="1412776"/>
            <a:ext cx="4320000" cy="4320000"/>
            <a:chOff x="2267744" y="1412776"/>
            <a:chExt cx="4320000" cy="4320000"/>
          </a:xfrm>
        </p:grpSpPr>
        <p:cxnSp>
          <p:nvCxnSpPr>
            <p:cNvPr id="8" name="Rechte verbindingslijn 7"/>
            <p:cNvCxnSpPr/>
            <p:nvPr/>
          </p:nvCxnSpPr>
          <p:spPr>
            <a:xfrm>
              <a:off x="4427984" y="1412776"/>
              <a:ext cx="0" cy="43200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2267744" y="3564632"/>
              <a:ext cx="43200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al 3"/>
          <p:cNvSpPr/>
          <p:nvPr/>
        </p:nvSpPr>
        <p:spPr>
          <a:xfrm>
            <a:off x="2411760" y="1412776"/>
            <a:ext cx="4320000" cy="4320000"/>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el 1"/>
          <p:cNvSpPr>
            <a:spLocks noGrp="1"/>
          </p:cNvSpPr>
          <p:nvPr>
            <p:ph type="ctrTitle"/>
          </p:nvPr>
        </p:nvSpPr>
        <p:spPr/>
        <p:txBody>
          <a:bodyPr>
            <a:normAutofit/>
          </a:bodyPr>
          <a:lstStyle/>
          <a:p>
            <a:r>
              <a:rPr lang="en-GB" dirty="0" smtClean="0">
                <a:solidFill>
                  <a:schemeClr val="tx2"/>
                </a:solidFill>
              </a:rPr>
              <a:t>Dianetics</a:t>
            </a:r>
            <a:br>
              <a:rPr lang="en-GB" dirty="0" smtClean="0">
                <a:solidFill>
                  <a:schemeClr val="tx2"/>
                </a:solidFill>
              </a:rPr>
            </a:br>
            <a:r>
              <a:rPr lang="en-GB" dirty="0" smtClean="0">
                <a:solidFill>
                  <a:schemeClr val="tx2"/>
                </a:solidFill>
              </a:rPr>
              <a:t>Scientology</a:t>
            </a:r>
            <a:endParaRPr lang="en-GB" dirty="0">
              <a:solidFill>
                <a:schemeClr val="tx2"/>
              </a:solidFill>
            </a:endParaRPr>
          </a:p>
        </p:txBody>
      </p:sp>
      <p:sp>
        <p:nvSpPr>
          <p:cNvPr id="3" name="Ondertitel 2"/>
          <p:cNvSpPr>
            <a:spLocks noGrp="1"/>
          </p:cNvSpPr>
          <p:nvPr>
            <p:ph type="subTitle" idx="1"/>
          </p:nvPr>
        </p:nvSpPr>
        <p:spPr/>
        <p:txBody>
          <a:bodyPr/>
          <a:lstStyle/>
          <a:p>
            <a:r>
              <a:rPr lang="en-US" dirty="0" smtClean="0"/>
              <a:t>The Construct</a:t>
            </a:r>
            <a:endParaRPr lang="en-US" dirty="0"/>
          </a:p>
        </p:txBody>
      </p:sp>
      <p:sp>
        <p:nvSpPr>
          <p:cNvPr id="5" name="Rechthoek 4"/>
          <p:cNvSpPr/>
          <p:nvPr/>
        </p:nvSpPr>
        <p:spPr>
          <a:xfrm>
            <a:off x="2286000" y="260648"/>
            <a:ext cx="4572000" cy="584775"/>
          </a:xfrm>
          <a:prstGeom prst="rect">
            <a:avLst/>
          </a:prstGeom>
        </p:spPr>
        <p:txBody>
          <a:bodyPr>
            <a:spAutoFit/>
          </a:bodyPr>
          <a:lstStyle/>
          <a:p>
            <a:pPr algn="ctr"/>
            <a:r>
              <a:rPr lang="en-GB" sz="3200" b="1" dirty="0" smtClean="0">
                <a:solidFill>
                  <a:schemeClr val="accent3">
                    <a:lumMod val="75000"/>
                  </a:schemeClr>
                </a:solidFill>
              </a:rPr>
              <a:t>7. Extra</a:t>
            </a:r>
            <a:endParaRPr lang="en-US" sz="3200" b="1" dirty="0">
              <a:solidFill>
                <a:schemeClr val="accent3">
                  <a:lumMod val="75000"/>
                </a:schemeClr>
              </a:solidFill>
            </a:endParaRPr>
          </a:p>
        </p:txBody>
      </p:sp>
      <p:pic>
        <p:nvPicPr>
          <p:cNvPr id="6"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ep 25"/>
          <p:cNvGrpSpPr/>
          <p:nvPr/>
        </p:nvGrpSpPr>
        <p:grpSpPr>
          <a:xfrm>
            <a:off x="467544" y="0"/>
            <a:ext cx="5976664" cy="6453337"/>
            <a:chOff x="467544" y="0"/>
            <a:chExt cx="5976664" cy="6453337"/>
          </a:xfrm>
        </p:grpSpPr>
        <p:grpSp>
          <p:nvGrpSpPr>
            <p:cNvPr id="25" name="Groep 24"/>
            <p:cNvGrpSpPr/>
            <p:nvPr/>
          </p:nvGrpSpPr>
          <p:grpSpPr>
            <a:xfrm>
              <a:off x="467544" y="260647"/>
              <a:ext cx="3528000" cy="6192690"/>
              <a:chOff x="467544" y="260647"/>
              <a:chExt cx="3528000" cy="6192690"/>
            </a:xfrm>
          </p:grpSpPr>
          <p:sp>
            <p:nvSpPr>
              <p:cNvPr id="6" name="Rechthoek 5"/>
              <p:cNvSpPr/>
              <p:nvPr/>
            </p:nvSpPr>
            <p:spPr>
              <a:xfrm>
                <a:off x="467544" y="2528904"/>
                <a:ext cx="3528000" cy="3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hoek 7"/>
              <p:cNvSpPr/>
              <p:nvPr/>
            </p:nvSpPr>
            <p:spPr>
              <a:xfrm rot="5400000">
                <a:off x="485543" y="3338992"/>
                <a:ext cx="6192690" cy="3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hoek 16"/>
              <p:cNvSpPr/>
              <p:nvPr/>
            </p:nvSpPr>
            <p:spPr>
              <a:xfrm>
                <a:off x="467544" y="1844824"/>
                <a:ext cx="2864502" cy="584775"/>
              </a:xfrm>
              <a:prstGeom prst="rect">
                <a:avLst/>
              </a:prstGeom>
            </p:spPr>
            <p:txBody>
              <a:bodyPr wrap="none">
                <a:spAutoFit/>
              </a:bodyPr>
              <a:lstStyle/>
              <a:p>
                <a:r>
                  <a:rPr lang="en-US" sz="3200" dirty="0" smtClean="0">
                    <a:ln>
                      <a:solidFill>
                        <a:schemeClr val="accent1">
                          <a:lumMod val="50000"/>
                        </a:schemeClr>
                      </a:solidFill>
                    </a:ln>
                    <a:solidFill>
                      <a:schemeClr val="accent1"/>
                    </a:solidFill>
                  </a:rPr>
                  <a:t>3. The Librarian</a:t>
                </a:r>
                <a:endParaRPr lang="en-US" sz="3200" dirty="0">
                  <a:ln>
                    <a:solidFill>
                      <a:schemeClr val="accent1">
                        <a:lumMod val="50000"/>
                      </a:schemeClr>
                    </a:solidFill>
                  </a:ln>
                  <a:solidFill>
                    <a:schemeClr val="accent1"/>
                  </a:solidFill>
                </a:endParaRPr>
              </a:p>
            </p:txBody>
          </p:sp>
        </p:grpSp>
        <p:sp>
          <p:nvSpPr>
            <p:cNvPr id="18" name="Tijdelijke aanduiding voor inhoud 2"/>
            <p:cNvSpPr txBox="1">
              <a:spLocks/>
            </p:cNvSpPr>
            <p:nvPr/>
          </p:nvSpPr>
          <p:spPr>
            <a:xfrm>
              <a:off x="3707904" y="5877272"/>
              <a:ext cx="2736304" cy="57606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Time - History</a:t>
              </a:r>
              <a:endParaRPr kumimoji="0" lang="en-US" sz="32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22" name="Tijdelijke aanduiding voor inhoud 2"/>
            <p:cNvSpPr txBox="1">
              <a:spLocks/>
            </p:cNvSpPr>
            <p:nvPr/>
          </p:nvSpPr>
          <p:spPr>
            <a:xfrm>
              <a:off x="3779912" y="0"/>
              <a:ext cx="1359768" cy="57606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Future</a:t>
              </a:r>
              <a:endParaRPr kumimoji="0" lang="en-US" sz="32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grpSp>
      <p:sp>
        <p:nvSpPr>
          <p:cNvPr id="14" name="Rechthoek 13"/>
          <p:cNvSpPr/>
          <p:nvPr/>
        </p:nvSpPr>
        <p:spPr>
          <a:xfrm>
            <a:off x="467544" y="2564904"/>
            <a:ext cx="3096344" cy="38884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4716016" y="2060848"/>
            <a:ext cx="3384376" cy="576064"/>
          </a:xfrm>
        </p:spPr>
        <p:txBody>
          <a:bodyPr>
            <a:normAutofit fontScale="70000" lnSpcReduction="20000"/>
          </a:bodyPr>
          <a:lstStyle/>
          <a:p>
            <a:pPr>
              <a:buNone/>
            </a:pPr>
            <a:r>
              <a:rPr lang="en-US" sz="4600" dirty="0" smtClean="0">
                <a:ln>
                  <a:solidFill>
                    <a:schemeClr val="accent4">
                      <a:lumMod val="50000"/>
                    </a:schemeClr>
                  </a:solidFill>
                </a:ln>
                <a:solidFill>
                  <a:schemeClr val="accent4">
                    <a:lumMod val="60000"/>
                    <a:lumOff val="40000"/>
                  </a:schemeClr>
                </a:solidFill>
              </a:rPr>
              <a:t>2. </a:t>
            </a:r>
            <a:r>
              <a:rPr lang="en-US" sz="5100" dirty="0" smtClean="0">
                <a:ln>
                  <a:solidFill>
                    <a:schemeClr val="accent4">
                      <a:lumMod val="50000"/>
                    </a:schemeClr>
                  </a:solidFill>
                </a:ln>
                <a:solidFill>
                  <a:schemeClr val="accent4">
                    <a:lumMod val="60000"/>
                    <a:lumOff val="40000"/>
                  </a:schemeClr>
                </a:solidFill>
              </a:rPr>
              <a:t>Awareness</a:t>
            </a:r>
            <a:r>
              <a:rPr lang="en-US" dirty="0" smtClean="0">
                <a:ln>
                  <a:solidFill>
                    <a:schemeClr val="accent4">
                      <a:lumMod val="50000"/>
                    </a:schemeClr>
                  </a:solidFill>
                </a:ln>
                <a:solidFill>
                  <a:schemeClr val="accent4">
                    <a:lumMod val="60000"/>
                    <a:lumOff val="40000"/>
                  </a:schemeClr>
                </a:solidFill>
              </a:rPr>
              <a:t> </a:t>
            </a:r>
            <a:r>
              <a:rPr lang="en-US" sz="4600" dirty="0" smtClean="0">
                <a:ln>
                  <a:solidFill>
                    <a:schemeClr val="accent4">
                      <a:lumMod val="50000"/>
                    </a:schemeClr>
                  </a:solidFill>
                </a:ln>
                <a:solidFill>
                  <a:schemeClr val="accent4">
                    <a:lumMod val="60000"/>
                    <a:lumOff val="40000"/>
                  </a:schemeClr>
                </a:solidFill>
              </a:rPr>
              <a:t>Unit</a:t>
            </a:r>
            <a:endParaRPr lang="en-US" dirty="0">
              <a:ln>
                <a:solidFill>
                  <a:schemeClr val="accent4">
                    <a:lumMod val="50000"/>
                  </a:schemeClr>
                </a:solidFill>
              </a:ln>
              <a:solidFill>
                <a:schemeClr val="accent4">
                  <a:lumMod val="60000"/>
                  <a:lumOff val="40000"/>
                </a:schemeClr>
              </a:solidFill>
            </a:endParaRPr>
          </a:p>
        </p:txBody>
      </p:sp>
      <p:sp>
        <p:nvSpPr>
          <p:cNvPr id="4" name="Tijdelijke aanduiding voor voettekst 3"/>
          <p:cNvSpPr>
            <a:spLocks noGrp="1"/>
          </p:cNvSpPr>
          <p:nvPr>
            <p:ph type="ftr" sz="quarter" idx="11"/>
          </p:nvPr>
        </p:nvSpPr>
        <p:spPr/>
        <p:txBody>
          <a:bodyPr/>
          <a:lstStyle/>
          <a:p>
            <a:r>
              <a:rPr lang="en-GB" smtClean="0"/>
              <a:t>wsf - eve</a:t>
            </a:r>
            <a:endParaRPr lang="en-GB"/>
          </a:p>
        </p:txBody>
      </p:sp>
      <p:sp>
        <p:nvSpPr>
          <p:cNvPr id="5" name="Tijdelijke aanduiding voor dianummer 4"/>
          <p:cNvSpPr>
            <a:spLocks noGrp="1"/>
          </p:cNvSpPr>
          <p:nvPr>
            <p:ph type="sldNum" sz="quarter" idx="12"/>
          </p:nvPr>
        </p:nvSpPr>
        <p:spPr/>
        <p:txBody>
          <a:bodyPr/>
          <a:lstStyle/>
          <a:p>
            <a:fld id="{4FB33C17-4EE9-410B-8779-ECADCDE70D96}" type="slidenum">
              <a:rPr lang="en-GB" smtClean="0"/>
              <a:pPr/>
              <a:t>38</a:t>
            </a:fld>
            <a:endParaRPr lang="en-GB"/>
          </a:p>
        </p:txBody>
      </p:sp>
      <p:sp>
        <p:nvSpPr>
          <p:cNvPr id="7" name="Gelijkbenige driehoek 6"/>
          <p:cNvSpPr/>
          <p:nvPr/>
        </p:nvSpPr>
        <p:spPr>
          <a:xfrm rot="16200000">
            <a:off x="3671900" y="2168860"/>
            <a:ext cx="936104" cy="720080"/>
          </a:xfrm>
          <a:prstGeom prst="triangle">
            <a:avLst>
              <a:gd name="adj" fmla="val 48837"/>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hoekige driehoek 8"/>
          <p:cNvSpPr/>
          <p:nvPr/>
        </p:nvSpPr>
        <p:spPr>
          <a:xfrm rot="10800000">
            <a:off x="2339752" y="2564904"/>
            <a:ext cx="1224136" cy="2376264"/>
          </a:xfrm>
          <a:prstGeom prst="r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Diagonale streep 11"/>
          <p:cNvSpPr/>
          <p:nvPr/>
        </p:nvSpPr>
        <p:spPr>
          <a:xfrm rot="5400000">
            <a:off x="1547663" y="3212976"/>
            <a:ext cx="2664296" cy="1368152"/>
          </a:xfrm>
          <a:prstGeom prst="diagStripe">
            <a:avLst>
              <a:gd name="adj" fmla="val 8714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nvGrpSpPr>
          <p:cNvPr id="27" name="Groep 26"/>
          <p:cNvGrpSpPr/>
          <p:nvPr/>
        </p:nvGrpSpPr>
        <p:grpSpPr>
          <a:xfrm>
            <a:off x="3240000" y="1412776"/>
            <a:ext cx="3204208" cy="1467144"/>
            <a:chOff x="3240000" y="1412776"/>
            <a:chExt cx="3204208" cy="1467144"/>
          </a:xfrm>
        </p:grpSpPr>
        <p:sp>
          <p:nvSpPr>
            <p:cNvPr id="15" name="Ovaal 14"/>
            <p:cNvSpPr>
              <a:spLocks noChangeAspect="1"/>
            </p:cNvSpPr>
            <p:nvPr/>
          </p:nvSpPr>
          <p:spPr>
            <a:xfrm>
              <a:off x="3240000" y="2160000"/>
              <a:ext cx="720000" cy="7199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16" name="Tijdelijke aanduiding voor inhoud 2"/>
            <p:cNvSpPr txBox="1">
              <a:spLocks/>
            </p:cNvSpPr>
            <p:nvPr/>
          </p:nvSpPr>
          <p:spPr>
            <a:xfrm>
              <a:off x="3707904" y="1412776"/>
              <a:ext cx="2736304" cy="57606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ln>
                    <a:solidFill>
                      <a:schemeClr val="accent1"/>
                    </a:solidFill>
                  </a:ln>
                  <a:solidFill>
                    <a:srgbClr val="FFFF00"/>
                  </a:solidFill>
                </a:rPr>
                <a:t>1</a:t>
              </a:r>
              <a:r>
                <a:rPr kumimoji="0" lang="en-US" sz="3200" b="0" i="0" u="none" strike="noStrike" kern="1200" cap="none" spc="0" normalizeH="0" baseline="0" noProof="0" dirty="0" smtClean="0">
                  <a:ln>
                    <a:solidFill>
                      <a:schemeClr val="accent1"/>
                    </a:solidFill>
                  </a:ln>
                  <a:solidFill>
                    <a:srgbClr val="FFFF00"/>
                  </a:solidFill>
                  <a:effectLst/>
                  <a:uLnTx/>
                  <a:uFillTx/>
                  <a:latin typeface="+mn-lt"/>
                  <a:ea typeface="+mn-ea"/>
                  <a:cs typeface="+mn-cs"/>
                </a:rPr>
                <a:t>. The Logic</a:t>
              </a:r>
              <a:endParaRPr kumimoji="0" lang="en-US" sz="3200" b="0" i="0" u="none" strike="noStrike" kern="1200" cap="none" spc="0" normalizeH="0" baseline="0" noProof="0" dirty="0">
                <a:ln>
                  <a:solidFill>
                    <a:schemeClr val="accent1"/>
                  </a:solidFill>
                </a:ln>
                <a:solidFill>
                  <a:srgbClr val="FFFF00"/>
                </a:solidFill>
                <a:effectLst/>
                <a:uLnTx/>
                <a:uFillTx/>
                <a:latin typeface="+mn-lt"/>
                <a:ea typeface="+mn-ea"/>
                <a:cs typeface="+mn-cs"/>
              </a:endParaRPr>
            </a:p>
          </p:txBody>
        </p:sp>
      </p:grpSp>
      <p:sp>
        <p:nvSpPr>
          <p:cNvPr id="21" name="Tijdelijke aanduiding voor inhoud 2"/>
          <p:cNvSpPr txBox="1">
            <a:spLocks/>
          </p:cNvSpPr>
          <p:nvPr/>
        </p:nvSpPr>
        <p:spPr>
          <a:xfrm>
            <a:off x="467544" y="2564904"/>
            <a:ext cx="1728192" cy="6480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solidFill>
                    <a:schemeClr val="accent3">
                      <a:lumMod val="50000"/>
                    </a:schemeClr>
                  </a:solidFill>
                </a:ln>
                <a:solidFill>
                  <a:schemeClr val="accent3">
                    <a:lumMod val="75000"/>
                  </a:schemeClr>
                </a:solidFill>
                <a:effectLst/>
                <a:uLnTx/>
                <a:uFillTx/>
                <a:latin typeface="+mn-lt"/>
                <a:ea typeface="+mn-ea"/>
                <a:cs typeface="+mn-cs"/>
              </a:rPr>
              <a:t>Truth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el 1"/>
          <p:cNvSpPr>
            <a:spLocks noGrp="1"/>
          </p:cNvSpPr>
          <p:nvPr>
            <p:ph type="title"/>
          </p:nvPr>
        </p:nvSpPr>
        <p:spPr>
          <a:xfrm>
            <a:off x="468000" y="274638"/>
            <a:ext cx="8229600" cy="1143000"/>
          </a:xfrm>
        </p:spPr>
        <p:txBody>
          <a:bodyPr/>
          <a:lstStyle/>
          <a:p>
            <a:r>
              <a:rPr lang="en-US" dirty="0" smtClean="0"/>
              <a:t>The Mind by Dianetics</a:t>
            </a:r>
            <a:endParaRPr lang="en-US" dirty="0"/>
          </a:p>
        </p:txBody>
      </p:sp>
      <p:sp>
        <p:nvSpPr>
          <p:cNvPr id="23" name="Tijdelijke aanduiding voor inhoud 2"/>
          <p:cNvSpPr txBox="1">
            <a:spLocks/>
          </p:cNvSpPr>
          <p:nvPr/>
        </p:nvSpPr>
        <p:spPr>
          <a:xfrm>
            <a:off x="3347864" y="3068960"/>
            <a:ext cx="4392488" cy="57606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solidFill>
                    <a:schemeClr val="accent6">
                      <a:lumMod val="50000"/>
                    </a:schemeClr>
                  </a:solidFill>
                </a:ln>
                <a:solidFill>
                  <a:schemeClr val="accent6">
                    <a:lumMod val="75000"/>
                  </a:schemeClr>
                </a:solidFill>
                <a:effectLst/>
                <a:uLnTx/>
                <a:uFillTx/>
                <a:latin typeface="+mn-lt"/>
                <a:ea typeface="+mn-ea"/>
                <a:cs typeface="+mn-cs"/>
              </a:rPr>
              <a:t>---- Interpretations</a:t>
            </a:r>
            <a:endParaRPr kumimoji="0" lang="en-US" sz="3200" b="0" i="0" u="none" strike="noStrike" kern="1200" cap="none" spc="0" normalizeH="0" baseline="0" noProof="0" dirty="0">
              <a:ln>
                <a:solidFill>
                  <a:schemeClr val="accent6">
                    <a:lumMod val="50000"/>
                  </a:schemeClr>
                </a:solidFill>
              </a:ln>
              <a:solidFill>
                <a:schemeClr val="accent6">
                  <a:lumMod val="75000"/>
                </a:schemeClr>
              </a:solidFill>
              <a:effectLst/>
              <a:uLnTx/>
              <a:uFillTx/>
              <a:latin typeface="+mn-lt"/>
              <a:ea typeface="+mn-ea"/>
              <a:cs typeface="+mn-cs"/>
            </a:endParaRPr>
          </a:p>
        </p:txBody>
      </p:sp>
      <p:sp>
        <p:nvSpPr>
          <p:cNvPr id="24" name="Tijdelijke aanduiding voor inhoud 2"/>
          <p:cNvSpPr txBox="1">
            <a:spLocks/>
          </p:cNvSpPr>
          <p:nvPr/>
        </p:nvSpPr>
        <p:spPr>
          <a:xfrm>
            <a:off x="2996208" y="3789040"/>
            <a:ext cx="4168080" cy="576064"/>
          </a:xfrm>
          <a:prstGeom prst="rect">
            <a:avLst/>
          </a:prstGeom>
        </p:spPr>
        <p:txBody>
          <a:bodyPr vert="horz" lIns="91440" tIns="45720" rIns="91440" bIns="45720" rtlCol="0">
            <a:normAutofit fontScale="92500"/>
          </a:bodyPr>
          <a:lstStyle/>
          <a:p>
            <a:pPr marL="342900" lvl="0" indent="-342900">
              <a:spcBef>
                <a:spcPct val="20000"/>
              </a:spcBef>
            </a:pPr>
            <a:r>
              <a:rPr lang="en-US" sz="3200" dirty="0" smtClean="0">
                <a:ln>
                  <a:solidFill>
                    <a:schemeClr val="accent2">
                      <a:lumMod val="50000"/>
                    </a:schemeClr>
                  </a:solidFill>
                </a:ln>
                <a:solidFill>
                  <a:schemeClr val="accent2">
                    <a:lumMod val="75000"/>
                  </a:schemeClr>
                </a:solidFill>
              </a:rPr>
              <a:t>------- Misinterpretations</a:t>
            </a:r>
            <a:endParaRPr kumimoji="0" lang="en-US" sz="3200" b="0" i="0" u="none" strike="noStrike" kern="1200" cap="none" spc="0" normalizeH="0" baseline="0" noProof="0" dirty="0">
              <a:ln>
                <a:solidFill>
                  <a:schemeClr val="accent2">
                    <a:lumMod val="50000"/>
                  </a:schemeClr>
                </a:solidFill>
              </a:ln>
              <a:solidFill>
                <a:schemeClr val="accent2">
                  <a:lumMod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3000" fill="hold"/>
                                        <p:tgtEl>
                                          <p:spTgt spid="26"/>
                                        </p:tgtEl>
                                        <p:attrNameLst>
                                          <p:attrName>ppt_x</p:attrName>
                                        </p:attrNameLst>
                                      </p:cBhvr>
                                      <p:tavLst>
                                        <p:tav tm="0">
                                          <p:val>
                                            <p:strVal val="1+#ppt_w/2"/>
                                          </p:val>
                                        </p:tav>
                                        <p:tav tm="100000">
                                          <p:val>
                                            <p:strVal val="#ppt_x"/>
                                          </p:val>
                                        </p:tav>
                                      </p:tavLst>
                                    </p:anim>
                                    <p:anim calcmode="lin" valueType="num">
                                      <p:cBhvr additive="base">
                                        <p:cTn id="8" dur="3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3000" fill="hold"/>
                                        <p:tgtEl>
                                          <p:spTgt spid="27"/>
                                        </p:tgtEl>
                                        <p:attrNameLst>
                                          <p:attrName>ppt_x</p:attrName>
                                        </p:attrNameLst>
                                      </p:cBhvr>
                                      <p:tavLst>
                                        <p:tav tm="0">
                                          <p:val>
                                            <p:strVal val="0-#ppt_w/2"/>
                                          </p:val>
                                        </p:tav>
                                        <p:tav tm="100000">
                                          <p:val>
                                            <p:strVal val="#ppt_x"/>
                                          </p:val>
                                        </p:tav>
                                      </p:tavLst>
                                    </p:anim>
                                    <p:anim calcmode="lin" valueType="num">
                                      <p:cBhvr additive="base">
                                        <p:cTn id="24" dur="3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heckerboard(across)">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heckerboard(across)">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heckerboard(across)">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build="p"/>
      <p:bldP spid="7" grpId="0" animBg="1"/>
      <p:bldP spid="9" grpId="0" animBg="1"/>
      <p:bldP spid="12" grpId="0" animBg="1"/>
      <p:bldP spid="23"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D Process</a:t>
            </a:r>
            <a:endParaRPr lang="en-US" dirty="0"/>
          </a:p>
        </p:txBody>
      </p:sp>
      <p:sp>
        <p:nvSpPr>
          <p:cNvPr id="3" name="Tijdelijke aanduiding voor inhoud 2"/>
          <p:cNvSpPr>
            <a:spLocks noGrp="1"/>
          </p:cNvSpPr>
          <p:nvPr>
            <p:ph idx="1"/>
          </p:nvPr>
        </p:nvSpPr>
        <p:spPr/>
        <p:txBody>
          <a:bodyPr>
            <a:normAutofit lnSpcReduction="10000"/>
          </a:bodyPr>
          <a:lstStyle/>
          <a:p>
            <a:pPr marL="514350" indent="-514350">
              <a:buFont typeface="+mj-lt"/>
              <a:buAutoNum type="arabicPeriod"/>
            </a:pPr>
            <a:r>
              <a:rPr lang="en-US" dirty="0" smtClean="0"/>
              <a:t>Relax</a:t>
            </a:r>
          </a:p>
          <a:p>
            <a:pPr marL="514350" indent="-514350">
              <a:buFont typeface="+mj-lt"/>
              <a:buAutoNum type="arabicPeriod"/>
            </a:pPr>
            <a:r>
              <a:rPr lang="en-US" dirty="0" smtClean="0"/>
              <a:t>Set aim</a:t>
            </a:r>
          </a:p>
          <a:p>
            <a:pPr marL="514350" indent="-514350">
              <a:buFont typeface="+mj-lt"/>
              <a:buAutoNum type="arabicPeriod"/>
            </a:pPr>
            <a:r>
              <a:rPr lang="en-US" dirty="0" smtClean="0"/>
              <a:t>Question</a:t>
            </a:r>
          </a:p>
          <a:p>
            <a:pPr marL="514350" indent="-514350">
              <a:buFont typeface="+mj-lt"/>
              <a:buAutoNum type="arabicPeriod"/>
            </a:pPr>
            <a:r>
              <a:rPr lang="en-US" dirty="0" smtClean="0"/>
              <a:t>Answer </a:t>
            </a:r>
          </a:p>
          <a:p>
            <a:pPr marL="514350" indent="-514350">
              <a:buFont typeface="+mj-lt"/>
              <a:buAutoNum type="arabicPeriod"/>
            </a:pPr>
            <a:r>
              <a:rPr lang="en-US" dirty="0" smtClean="0"/>
              <a:t>Acknowledge </a:t>
            </a:r>
          </a:p>
          <a:p>
            <a:pPr marL="514350" indent="-514350">
              <a:buFont typeface="+mj-lt"/>
              <a:buAutoNum type="arabicPeriod"/>
            </a:pPr>
            <a:r>
              <a:rPr lang="en-US" dirty="0" smtClean="0"/>
              <a:t>Unroll time-track</a:t>
            </a:r>
          </a:p>
          <a:p>
            <a:pPr marL="514350" indent="-514350">
              <a:buFont typeface="+mj-lt"/>
              <a:buAutoNum type="arabicPeriod"/>
            </a:pPr>
            <a:r>
              <a:rPr lang="en-US" dirty="0" smtClean="0"/>
              <a:t>Adjust interpretations</a:t>
            </a:r>
          </a:p>
          <a:p>
            <a:pPr marL="514350" indent="-514350">
              <a:buFont typeface="+mj-lt"/>
              <a:buAutoNum type="arabicPeriod"/>
            </a:pPr>
            <a:r>
              <a:rPr lang="en-US" dirty="0" smtClean="0"/>
              <a:t>Free circumstances </a:t>
            </a:r>
          </a:p>
          <a:p>
            <a:endParaRPr lang="en-US" dirty="0"/>
          </a:p>
        </p:txBody>
      </p:sp>
      <p:sp>
        <p:nvSpPr>
          <p:cNvPr id="4" name="Tijdelijke aanduiding voor voettekst 3"/>
          <p:cNvSpPr>
            <a:spLocks noGrp="1"/>
          </p:cNvSpPr>
          <p:nvPr>
            <p:ph type="ftr" sz="quarter" idx="11"/>
          </p:nvPr>
        </p:nvSpPr>
        <p:spPr/>
        <p:txBody>
          <a:bodyPr/>
          <a:lstStyle/>
          <a:p>
            <a:r>
              <a:rPr lang="en-GB" smtClean="0"/>
              <a:t>wsf - eve</a:t>
            </a:r>
            <a:endParaRPr lang="en-GB"/>
          </a:p>
        </p:txBody>
      </p:sp>
      <p:sp>
        <p:nvSpPr>
          <p:cNvPr id="5" name="Tijdelijke aanduiding voor dianummer 4"/>
          <p:cNvSpPr>
            <a:spLocks noGrp="1"/>
          </p:cNvSpPr>
          <p:nvPr>
            <p:ph type="sldNum" sz="quarter" idx="12"/>
          </p:nvPr>
        </p:nvSpPr>
        <p:spPr/>
        <p:txBody>
          <a:bodyPr/>
          <a:lstStyle/>
          <a:p>
            <a:fld id="{4FB33C17-4EE9-410B-8779-ECADCDE70D96}" type="slidenum">
              <a:rPr lang="en-GB" smtClean="0"/>
              <a:pPr/>
              <a:t>39</a:t>
            </a:fld>
            <a:endParaRPr lang="en-GB"/>
          </a:p>
        </p:txBody>
      </p:sp>
      <p:pic>
        <p:nvPicPr>
          <p:cNvPr id="11266" name="Picture 2">
            <a:hlinkClick r:id="rId2"/>
          </p:cNvPr>
          <p:cNvPicPr>
            <a:picLocks noChangeAspect="1" noChangeArrowheads="1"/>
          </p:cNvPicPr>
          <p:nvPr/>
        </p:nvPicPr>
        <p:blipFill>
          <a:blip r:embed="rId3" cstate="print"/>
          <a:srcRect/>
          <a:stretch>
            <a:fillRect/>
          </a:stretch>
        </p:blipFill>
        <p:spPr bwMode="auto">
          <a:xfrm>
            <a:off x="3923928" y="1484784"/>
            <a:ext cx="4787991" cy="24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1547664" y="980728"/>
            <a:ext cx="7128792" cy="4287381"/>
            <a:chOff x="1547664" y="980728"/>
            <a:chExt cx="7128792" cy="4287381"/>
          </a:xfrm>
        </p:grpSpPr>
        <p:sp>
          <p:nvSpPr>
            <p:cNvPr id="3" name="Gelijkbenige driehoek 2"/>
            <p:cNvSpPr>
              <a:spLocks noChangeAspect="1"/>
            </p:cNvSpPr>
            <p:nvPr/>
          </p:nvSpPr>
          <p:spPr>
            <a:xfrm>
              <a:off x="2700000" y="1440000"/>
              <a:ext cx="3736800" cy="3238560"/>
            </a:xfrm>
            <a:prstGeom prst="triangle">
              <a:avLst>
                <a:gd name="adj" fmla="val 49496"/>
              </a:avLst>
            </a:prstGeom>
            <a:noFill/>
            <a:ln w="57150">
              <a:solidFill>
                <a:schemeClr val="tx2">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 name="Tekstvak 3"/>
            <p:cNvSpPr txBox="1"/>
            <p:nvPr/>
          </p:nvSpPr>
          <p:spPr>
            <a:xfrm>
              <a:off x="4160675" y="980728"/>
              <a:ext cx="771365" cy="461665"/>
            </a:xfrm>
            <a:prstGeom prst="rect">
              <a:avLst/>
            </a:prstGeom>
            <a:noFill/>
          </p:spPr>
          <p:txBody>
            <a:bodyPr wrap="none" rtlCol="0">
              <a:spAutoFit/>
            </a:bodyPr>
            <a:lstStyle/>
            <a:p>
              <a:r>
                <a:rPr lang="en-GB" sz="2400" b="1" dirty="0" smtClean="0">
                  <a:solidFill>
                    <a:schemeClr val="tx2">
                      <a:lumMod val="60000"/>
                      <a:lumOff val="40000"/>
                    </a:schemeClr>
                  </a:solidFill>
                </a:rPr>
                <a:t>Man</a:t>
              </a:r>
              <a:endParaRPr lang="en-GB" sz="2400" b="1" dirty="0">
                <a:solidFill>
                  <a:schemeClr val="tx2">
                    <a:lumMod val="60000"/>
                    <a:lumOff val="40000"/>
                  </a:schemeClr>
                </a:solidFill>
              </a:endParaRPr>
            </a:p>
          </p:txBody>
        </p:sp>
        <p:sp>
          <p:nvSpPr>
            <p:cNvPr id="5" name="Tekstvak 4"/>
            <p:cNvSpPr txBox="1"/>
            <p:nvPr/>
          </p:nvSpPr>
          <p:spPr>
            <a:xfrm>
              <a:off x="1547664" y="4437112"/>
              <a:ext cx="666977" cy="461665"/>
            </a:xfrm>
            <a:prstGeom prst="rect">
              <a:avLst/>
            </a:prstGeom>
            <a:noFill/>
          </p:spPr>
          <p:txBody>
            <a:bodyPr wrap="none" rtlCol="0">
              <a:spAutoFit/>
            </a:bodyPr>
            <a:lstStyle/>
            <a:p>
              <a:r>
                <a:rPr lang="en-GB" sz="2400" b="1" dirty="0" smtClean="0">
                  <a:solidFill>
                    <a:schemeClr val="tx2">
                      <a:lumMod val="60000"/>
                      <a:lumOff val="40000"/>
                    </a:schemeClr>
                  </a:solidFill>
                </a:rPr>
                <a:t>Boy</a:t>
              </a:r>
              <a:endParaRPr lang="en-GB" sz="2400" b="1" dirty="0">
                <a:solidFill>
                  <a:schemeClr val="tx2">
                    <a:lumMod val="60000"/>
                    <a:lumOff val="40000"/>
                  </a:schemeClr>
                </a:solidFill>
              </a:endParaRPr>
            </a:p>
          </p:txBody>
        </p:sp>
        <p:sp>
          <p:nvSpPr>
            <p:cNvPr id="6" name="Tekstvak 5"/>
            <p:cNvSpPr txBox="1"/>
            <p:nvPr/>
          </p:nvSpPr>
          <p:spPr>
            <a:xfrm>
              <a:off x="6443711" y="4437112"/>
              <a:ext cx="2232745" cy="830997"/>
            </a:xfrm>
            <a:prstGeom prst="rect">
              <a:avLst/>
            </a:prstGeom>
            <a:noFill/>
          </p:spPr>
          <p:txBody>
            <a:bodyPr wrap="square" rtlCol="0">
              <a:spAutoFit/>
            </a:bodyPr>
            <a:lstStyle/>
            <a:p>
              <a:r>
                <a:rPr lang="en-GB" sz="2400" b="1" dirty="0" smtClean="0">
                  <a:solidFill>
                    <a:schemeClr val="tx2">
                      <a:lumMod val="60000"/>
                      <a:lumOff val="40000"/>
                    </a:schemeClr>
                  </a:solidFill>
                </a:rPr>
                <a:t>Sustainable Man</a:t>
              </a:r>
              <a:endParaRPr lang="en-GB" sz="2400" b="1" dirty="0">
                <a:solidFill>
                  <a:schemeClr val="tx2">
                    <a:lumMod val="60000"/>
                    <a:lumOff val="40000"/>
                  </a:schemeClr>
                </a:solidFill>
              </a:endParaRPr>
            </a:p>
          </p:txBody>
        </p:sp>
      </p:grpSp>
      <p:sp>
        <p:nvSpPr>
          <p:cNvPr id="7" name="Tijdelijke aanduiding voor dianummer 6"/>
          <p:cNvSpPr>
            <a:spLocks noGrp="1"/>
          </p:cNvSpPr>
          <p:nvPr>
            <p:ph type="sldNum" sz="quarter" idx="12"/>
          </p:nvPr>
        </p:nvSpPr>
        <p:spPr/>
        <p:txBody>
          <a:bodyPr/>
          <a:lstStyle/>
          <a:p>
            <a:fld id="{4FB33C17-4EE9-410B-8779-ECADCDE70D96}" type="slidenum">
              <a:rPr lang="en-GB" smtClean="0"/>
              <a:pPr/>
              <a:t>4</a:t>
            </a:fld>
            <a:endParaRPr lang="en-GB"/>
          </a:p>
        </p:txBody>
      </p:sp>
      <p:sp>
        <p:nvSpPr>
          <p:cNvPr id="8" name="Tijdelijke aanduiding voor voettekst 7"/>
          <p:cNvSpPr>
            <a:spLocks noGrp="1"/>
          </p:cNvSpPr>
          <p:nvPr>
            <p:ph type="ftr" sz="quarter" idx="11"/>
          </p:nvPr>
        </p:nvSpPr>
        <p:spPr/>
        <p:txBody>
          <a:bodyPr/>
          <a:lstStyle/>
          <a:p>
            <a:r>
              <a:rPr lang="en-GB" smtClean="0"/>
              <a:t>wsf - eve</a:t>
            </a:r>
            <a:endParaRPr lang="en-GB"/>
          </a:p>
        </p:txBody>
      </p:sp>
      <p:sp>
        <p:nvSpPr>
          <p:cNvPr id="9" name="Rechthoek 8"/>
          <p:cNvSpPr/>
          <p:nvPr/>
        </p:nvSpPr>
        <p:spPr>
          <a:xfrm>
            <a:off x="2267744" y="260648"/>
            <a:ext cx="4572000" cy="584775"/>
          </a:xfrm>
          <a:prstGeom prst="rect">
            <a:avLst/>
          </a:prstGeom>
        </p:spPr>
        <p:txBody>
          <a:bodyPr>
            <a:spAutoFit/>
          </a:bodyPr>
          <a:lstStyle/>
          <a:p>
            <a:pPr algn="ctr"/>
            <a:r>
              <a:rPr lang="en-GB" sz="3200" b="1" dirty="0" smtClean="0">
                <a:solidFill>
                  <a:schemeClr val="tx2">
                    <a:lumMod val="60000"/>
                    <a:lumOff val="40000"/>
                  </a:schemeClr>
                </a:solidFill>
              </a:rPr>
              <a:t>Back to basics</a:t>
            </a:r>
            <a:endParaRPr lang="en-US" sz="3200" b="1" dirty="0">
              <a:solidFill>
                <a:schemeClr val="tx2">
                  <a:lumMod val="60000"/>
                  <a:lumOff val="40000"/>
                </a:schemeClr>
              </a:solidFill>
            </a:endParaRPr>
          </a:p>
        </p:txBody>
      </p:sp>
      <p:pic>
        <p:nvPicPr>
          <p:cNvPr id="10"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Scn</a:t>
            </a:r>
            <a:endParaRPr lang="en-US" dirty="0"/>
          </a:p>
        </p:txBody>
      </p:sp>
      <p:sp>
        <p:nvSpPr>
          <p:cNvPr id="3" name="Tijdelijke aanduiding voor inhoud 2"/>
          <p:cNvSpPr>
            <a:spLocks noGrp="1"/>
          </p:cNvSpPr>
          <p:nvPr>
            <p:ph idx="1"/>
          </p:nvPr>
        </p:nvSpPr>
        <p:spPr/>
        <p:txBody>
          <a:bodyPr/>
          <a:lstStyle/>
          <a:p>
            <a:r>
              <a:rPr lang="en-US" dirty="0" smtClean="0"/>
              <a:t>Universal findings based on individual process</a:t>
            </a:r>
          </a:p>
          <a:p>
            <a:r>
              <a:rPr lang="en-US" dirty="0" smtClean="0"/>
              <a:t>Dynamics and levels of clear understanding</a:t>
            </a:r>
          </a:p>
          <a:p>
            <a:r>
              <a:rPr lang="en-US" dirty="0" smtClean="0"/>
              <a:t>Span of control</a:t>
            </a:r>
          </a:p>
          <a:p>
            <a:r>
              <a:rPr lang="en-US" dirty="0" smtClean="0"/>
              <a:t>Interest in games</a:t>
            </a:r>
          </a:p>
          <a:p>
            <a:r>
              <a:rPr lang="en-US" dirty="0" smtClean="0"/>
              <a:t>Religion &amp; science</a:t>
            </a:r>
          </a:p>
          <a:p>
            <a:r>
              <a:rPr lang="en-US" dirty="0" smtClean="0"/>
              <a:t>Skills, aims, and society</a:t>
            </a:r>
          </a:p>
          <a:p>
            <a:r>
              <a:rPr lang="en-US" dirty="0" smtClean="0"/>
              <a:t>Understanding life and universe </a:t>
            </a:r>
            <a:endParaRPr lang="en-US" dirty="0"/>
          </a:p>
        </p:txBody>
      </p:sp>
      <p:sp>
        <p:nvSpPr>
          <p:cNvPr id="4" name="Tijdelijke aanduiding voor voettekst 3"/>
          <p:cNvSpPr>
            <a:spLocks noGrp="1"/>
          </p:cNvSpPr>
          <p:nvPr>
            <p:ph type="ftr" sz="quarter" idx="11"/>
          </p:nvPr>
        </p:nvSpPr>
        <p:spPr/>
        <p:txBody>
          <a:bodyPr/>
          <a:lstStyle/>
          <a:p>
            <a:r>
              <a:rPr lang="en-GB" smtClean="0"/>
              <a:t>wsf - eve</a:t>
            </a:r>
            <a:endParaRPr lang="en-GB"/>
          </a:p>
        </p:txBody>
      </p:sp>
      <p:sp>
        <p:nvSpPr>
          <p:cNvPr id="5" name="Tijdelijke aanduiding voor dianummer 4"/>
          <p:cNvSpPr>
            <a:spLocks noGrp="1"/>
          </p:cNvSpPr>
          <p:nvPr>
            <p:ph type="sldNum" sz="quarter" idx="12"/>
          </p:nvPr>
        </p:nvSpPr>
        <p:spPr/>
        <p:txBody>
          <a:bodyPr/>
          <a:lstStyle/>
          <a:p>
            <a:fld id="{4FB33C17-4EE9-410B-8779-ECADCDE70D96}" type="slidenum">
              <a:rPr lang="en-GB" smtClean="0"/>
              <a:pPr/>
              <a:t>40</a:t>
            </a:fld>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39752" y="1412776"/>
            <a:ext cx="4320000" cy="43200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jdelijke aanduiding voor dianummer 2"/>
          <p:cNvSpPr>
            <a:spLocks noGrp="1"/>
          </p:cNvSpPr>
          <p:nvPr>
            <p:ph type="sldNum" sz="quarter" idx="12"/>
          </p:nvPr>
        </p:nvSpPr>
        <p:spPr/>
        <p:txBody>
          <a:bodyPr/>
          <a:lstStyle/>
          <a:p>
            <a:fld id="{4FB33C17-4EE9-410B-8779-ECADCDE70D96}" type="slidenum">
              <a:rPr lang="en-GB" smtClean="0"/>
              <a:pPr/>
              <a:t>41</a:t>
            </a:fld>
            <a:endParaRPr lang="en-GB"/>
          </a:p>
        </p:txBody>
      </p:sp>
      <p:sp>
        <p:nvSpPr>
          <p:cNvPr id="4" name="Tijdelijke aanduiding voor voettekst 3"/>
          <p:cNvSpPr>
            <a:spLocks noGrp="1"/>
          </p:cNvSpPr>
          <p:nvPr>
            <p:ph type="ftr" sz="quarter" idx="11"/>
          </p:nvPr>
        </p:nvSpPr>
        <p:spPr/>
        <p:txBody>
          <a:bodyPr/>
          <a:lstStyle/>
          <a:p>
            <a:r>
              <a:rPr lang="en-GB" smtClean="0"/>
              <a:t>wsf - eve</a:t>
            </a: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grpSp>
        <p:nvGrpSpPr>
          <p:cNvPr id="6" name="Groep 5"/>
          <p:cNvGrpSpPr/>
          <p:nvPr/>
        </p:nvGrpSpPr>
        <p:grpSpPr>
          <a:xfrm>
            <a:off x="2339752" y="1412776"/>
            <a:ext cx="4320000" cy="4320000"/>
            <a:chOff x="2267744" y="1412776"/>
            <a:chExt cx="4320000" cy="4320000"/>
          </a:xfrm>
        </p:grpSpPr>
        <p:cxnSp>
          <p:nvCxnSpPr>
            <p:cNvPr id="7" name="Rechte verbindingslijn 6"/>
            <p:cNvCxnSpPr/>
            <p:nvPr/>
          </p:nvCxnSpPr>
          <p:spPr>
            <a:xfrm>
              <a:off x="4427984" y="1412776"/>
              <a:ext cx="0" cy="43200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2267744" y="3564632"/>
              <a:ext cx="43200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al 3"/>
          <p:cNvSpPr/>
          <p:nvPr/>
        </p:nvSpPr>
        <p:spPr>
          <a:xfrm>
            <a:off x="2411760" y="1412776"/>
            <a:ext cx="4320000" cy="4320000"/>
          </a:xfrm>
          <a:prstGeom prst="ellipse">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el 1"/>
          <p:cNvSpPr>
            <a:spLocks noGrp="1"/>
          </p:cNvSpPr>
          <p:nvPr>
            <p:ph type="ctrTitle"/>
          </p:nvPr>
        </p:nvSpPr>
        <p:spPr/>
        <p:txBody>
          <a:bodyPr>
            <a:normAutofit/>
          </a:bodyPr>
          <a:lstStyle/>
          <a:p>
            <a:r>
              <a:rPr lang="en-GB" dirty="0" smtClean="0">
                <a:solidFill>
                  <a:schemeClr val="tx2"/>
                </a:solidFill>
              </a:rPr>
              <a:t>I  Ching</a:t>
            </a:r>
            <a:br>
              <a:rPr lang="en-GB" dirty="0" smtClean="0">
                <a:solidFill>
                  <a:schemeClr val="tx2"/>
                </a:solidFill>
              </a:rPr>
            </a:br>
            <a:r>
              <a:rPr lang="en-GB" dirty="0" smtClean="0">
                <a:solidFill>
                  <a:schemeClr val="tx2"/>
                </a:solidFill>
              </a:rPr>
              <a:t>Can Tong Qi</a:t>
            </a:r>
            <a:endParaRPr lang="en-GB" dirty="0">
              <a:solidFill>
                <a:schemeClr val="tx2"/>
              </a:solidFill>
            </a:endParaRPr>
          </a:p>
        </p:txBody>
      </p:sp>
      <p:sp>
        <p:nvSpPr>
          <p:cNvPr id="3" name="Ondertitel 2"/>
          <p:cNvSpPr>
            <a:spLocks noGrp="1"/>
          </p:cNvSpPr>
          <p:nvPr>
            <p:ph type="subTitle" idx="1"/>
          </p:nvPr>
        </p:nvSpPr>
        <p:spPr/>
        <p:txBody>
          <a:bodyPr/>
          <a:lstStyle/>
          <a:p>
            <a:r>
              <a:rPr lang="en-US" dirty="0" smtClean="0"/>
              <a:t>The Social</a:t>
            </a:r>
          </a:p>
          <a:p>
            <a:r>
              <a:rPr lang="en-US" dirty="0" smtClean="0"/>
              <a:t>Process</a:t>
            </a:r>
            <a:endParaRPr lang="en-US" dirty="0"/>
          </a:p>
        </p:txBody>
      </p:sp>
      <p:sp>
        <p:nvSpPr>
          <p:cNvPr id="5" name="Rechthoek 4"/>
          <p:cNvSpPr/>
          <p:nvPr/>
        </p:nvSpPr>
        <p:spPr>
          <a:xfrm>
            <a:off x="2286000" y="260648"/>
            <a:ext cx="4572000" cy="584775"/>
          </a:xfrm>
          <a:prstGeom prst="rect">
            <a:avLst/>
          </a:prstGeom>
        </p:spPr>
        <p:txBody>
          <a:bodyPr>
            <a:spAutoFit/>
          </a:bodyPr>
          <a:lstStyle/>
          <a:p>
            <a:pPr algn="ctr"/>
            <a:r>
              <a:rPr lang="en-GB" sz="3200" b="1" dirty="0" smtClean="0">
                <a:solidFill>
                  <a:schemeClr val="accent3">
                    <a:lumMod val="75000"/>
                  </a:schemeClr>
                </a:solidFill>
              </a:rPr>
              <a:t>8. Extra</a:t>
            </a:r>
            <a:endParaRPr lang="en-US" sz="3200" b="1" dirty="0">
              <a:solidFill>
                <a:schemeClr val="accent3">
                  <a:lumMod val="75000"/>
                </a:schemeClr>
              </a:solidFill>
            </a:endParaRPr>
          </a:p>
        </p:txBody>
      </p:sp>
      <p:pic>
        <p:nvPicPr>
          <p:cNvPr id="6"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rgbClr val="7030A0"/>
                </a:solidFill>
              </a:rPr>
              <a:t>I CHING and CAN TONG QI</a:t>
            </a:r>
            <a:endParaRPr lang="en-US" dirty="0">
              <a:solidFill>
                <a:srgbClr val="7030A0"/>
              </a:solidFill>
            </a:endParaRPr>
          </a:p>
        </p:txBody>
      </p:sp>
      <p:sp>
        <p:nvSpPr>
          <p:cNvPr id="3" name="Tijdelijke aanduiding voor inhoud 2"/>
          <p:cNvSpPr>
            <a:spLocks noGrp="1"/>
          </p:cNvSpPr>
          <p:nvPr>
            <p:ph idx="1"/>
          </p:nvPr>
        </p:nvSpPr>
        <p:spPr>
          <a:xfrm>
            <a:off x="4572000" y="1600200"/>
            <a:ext cx="4114800" cy="4525963"/>
          </a:xfrm>
        </p:spPr>
        <p:txBody>
          <a:bodyPr>
            <a:normAutofit fontScale="92500"/>
          </a:bodyPr>
          <a:lstStyle/>
          <a:p>
            <a:pPr marL="0" indent="0">
              <a:buNone/>
            </a:pPr>
            <a:r>
              <a:rPr lang="en-US" dirty="0" smtClean="0">
                <a:solidFill>
                  <a:schemeClr val="accent4">
                    <a:lumMod val="75000"/>
                  </a:schemeClr>
                </a:solidFill>
              </a:rPr>
              <a:t>From the I Ching we can recognize what is and learn the path of change. </a:t>
            </a:r>
          </a:p>
          <a:p>
            <a:pPr marL="0" indent="0">
              <a:buNone/>
            </a:pPr>
            <a:endParaRPr lang="en-US" dirty="0" smtClean="0">
              <a:solidFill>
                <a:schemeClr val="accent4">
                  <a:lumMod val="75000"/>
                </a:schemeClr>
              </a:solidFill>
            </a:endParaRPr>
          </a:p>
          <a:p>
            <a:pPr marL="0" indent="0">
              <a:buNone/>
            </a:pPr>
            <a:r>
              <a:rPr lang="en-US" dirty="0" smtClean="0">
                <a:solidFill>
                  <a:schemeClr val="accent4">
                    <a:lumMod val="75000"/>
                  </a:schemeClr>
                </a:solidFill>
              </a:rPr>
              <a:t>The Can Tong Qi is about the elixir of life and how to become sustainable, both in prosper and in body.</a:t>
            </a:r>
            <a:endParaRPr lang="en-US" dirty="0">
              <a:solidFill>
                <a:schemeClr val="accent4">
                  <a:lumMod val="75000"/>
                </a:schemeClr>
              </a:solidFill>
            </a:endParaRPr>
          </a:p>
        </p:txBody>
      </p:sp>
      <p:sp>
        <p:nvSpPr>
          <p:cNvPr id="4" name="Tijdelijke aanduiding voor voettekst 3"/>
          <p:cNvSpPr>
            <a:spLocks noGrp="1"/>
          </p:cNvSpPr>
          <p:nvPr>
            <p:ph type="ftr" sz="quarter" idx="11"/>
          </p:nvPr>
        </p:nvSpPr>
        <p:spPr/>
        <p:txBody>
          <a:bodyPr/>
          <a:lstStyle/>
          <a:p>
            <a:r>
              <a:rPr lang="en-GB" dirty="0" err="1" smtClean="0"/>
              <a:t>wsf</a:t>
            </a:r>
            <a:r>
              <a:rPr lang="en-GB" dirty="0" smtClean="0"/>
              <a:t> - eve</a:t>
            </a:r>
            <a:endParaRPr lang="en-GB" dirty="0"/>
          </a:p>
        </p:txBody>
      </p:sp>
      <p:sp>
        <p:nvSpPr>
          <p:cNvPr id="5" name="Tijdelijke aanduiding voor dianummer 4"/>
          <p:cNvSpPr>
            <a:spLocks noGrp="1"/>
          </p:cNvSpPr>
          <p:nvPr>
            <p:ph type="sldNum" sz="quarter" idx="12"/>
          </p:nvPr>
        </p:nvSpPr>
        <p:spPr/>
        <p:txBody>
          <a:bodyPr/>
          <a:lstStyle/>
          <a:p>
            <a:fld id="{4FB33C17-4EE9-410B-8779-ECADCDE70D96}" type="slidenum">
              <a:rPr lang="en-GB" smtClean="0"/>
              <a:pPr/>
              <a:t>43</a:t>
            </a:fld>
            <a:endParaRPr lang="en-GB"/>
          </a:p>
        </p:txBody>
      </p:sp>
      <p:pic>
        <p:nvPicPr>
          <p:cNvPr id="5122" name="Picture 2" descr="http://worldsustainabilityfund.nl/ctq/rose64.png"/>
          <p:cNvPicPr>
            <a:picLocks noChangeAspect="1" noChangeArrowheads="1"/>
          </p:cNvPicPr>
          <p:nvPr/>
        </p:nvPicPr>
        <p:blipFill>
          <a:blip r:embed="rId2" cstate="print"/>
          <a:srcRect/>
          <a:stretch>
            <a:fillRect/>
          </a:stretch>
        </p:blipFill>
        <p:spPr bwMode="auto">
          <a:xfrm>
            <a:off x="1414289" y="3861048"/>
            <a:ext cx="1933575" cy="1914525"/>
          </a:xfrm>
          <a:prstGeom prst="rect">
            <a:avLst/>
          </a:prstGeom>
          <a:noFill/>
        </p:spPr>
      </p:pic>
      <p:pic>
        <p:nvPicPr>
          <p:cNvPr id="5124" name="Picture 4" descr="Tearing Apart"/>
          <p:cNvPicPr>
            <a:picLocks noChangeAspect="1" noChangeArrowheads="1"/>
          </p:cNvPicPr>
          <p:nvPr/>
        </p:nvPicPr>
        <p:blipFill>
          <a:blip r:embed="rId3" cstate="print"/>
          <a:srcRect/>
          <a:stretch>
            <a:fillRect/>
          </a:stretch>
        </p:blipFill>
        <p:spPr bwMode="auto">
          <a:xfrm>
            <a:off x="1816249" y="1700808"/>
            <a:ext cx="1171575" cy="139065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en-GB" smtClean="0"/>
              <a:t>wsf - eve</a:t>
            </a:r>
            <a:endParaRPr lang="en-GB"/>
          </a:p>
        </p:txBody>
      </p:sp>
      <p:sp>
        <p:nvSpPr>
          <p:cNvPr id="5" name="Tijdelijke aanduiding voor dianummer 4"/>
          <p:cNvSpPr>
            <a:spLocks noGrp="1"/>
          </p:cNvSpPr>
          <p:nvPr>
            <p:ph type="sldNum" sz="quarter" idx="12"/>
          </p:nvPr>
        </p:nvSpPr>
        <p:spPr/>
        <p:txBody>
          <a:bodyPr/>
          <a:lstStyle/>
          <a:p>
            <a:fld id="{4FB33C17-4EE9-410B-8779-ECADCDE70D96}" type="slidenum">
              <a:rPr lang="en-GB" smtClean="0"/>
              <a:pPr/>
              <a:t>44</a:t>
            </a:fld>
            <a:endParaRPr lang="en-GB"/>
          </a:p>
        </p:txBody>
      </p:sp>
      <p:pic>
        <p:nvPicPr>
          <p:cNvPr id="4098" name="Picture 2" descr="http://worldsustainabilityfund.nl/ctq/YY.png"/>
          <p:cNvPicPr>
            <a:picLocks noChangeAspect="1" noChangeArrowheads="1"/>
          </p:cNvPicPr>
          <p:nvPr/>
        </p:nvPicPr>
        <p:blipFill>
          <a:blip r:embed="rId2" cstate="print"/>
          <a:srcRect/>
          <a:stretch>
            <a:fillRect/>
          </a:stretch>
        </p:blipFill>
        <p:spPr bwMode="auto">
          <a:xfrm>
            <a:off x="899592" y="693296"/>
            <a:ext cx="7210743" cy="5400000"/>
          </a:xfrm>
          <a:prstGeom prst="rect">
            <a:avLst/>
          </a:prstGeom>
          <a:noFill/>
        </p:spPr>
      </p:pic>
      <p:sp>
        <p:nvSpPr>
          <p:cNvPr id="2" name="Titel 1"/>
          <p:cNvSpPr>
            <a:spLocks noGrp="1"/>
          </p:cNvSpPr>
          <p:nvPr>
            <p:ph type="title"/>
          </p:nvPr>
        </p:nvSpPr>
        <p:spPr/>
        <p:txBody>
          <a:bodyPr/>
          <a:lstStyle/>
          <a:p>
            <a:r>
              <a:rPr lang="en-US" dirty="0" smtClean="0">
                <a:solidFill>
                  <a:schemeClr val="accent4">
                    <a:lumMod val="75000"/>
                  </a:schemeClr>
                </a:solidFill>
              </a:rPr>
              <a:t>learn the path of change</a:t>
            </a:r>
            <a:endParaRPr lang="en-US" dirty="0"/>
          </a:p>
        </p:txBody>
      </p:sp>
      <p:pic>
        <p:nvPicPr>
          <p:cNvPr id="4102" name="Picture 6" descr="http://worldsustainabilityfund.nl/ct/b1.png">
            <a:hlinkClick r:id="rId3"/>
          </p:cNvPr>
          <p:cNvPicPr>
            <a:picLocks noChangeAspect="1" noChangeArrowheads="1"/>
          </p:cNvPicPr>
          <p:nvPr/>
        </p:nvPicPr>
        <p:blipFill>
          <a:blip r:embed="rId4" cstate="print"/>
          <a:srcRect/>
          <a:stretch>
            <a:fillRect/>
          </a:stretch>
        </p:blipFill>
        <p:spPr bwMode="auto">
          <a:xfrm>
            <a:off x="-108520" y="5769384"/>
            <a:ext cx="9299992" cy="1116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solidFill>
                  <a:srgbClr val="7030A0"/>
                </a:solidFill>
              </a:rPr>
              <a:t>Qian (heaven) is steadfast, Kun (earth) is accommodating.</a:t>
            </a:r>
            <a:endParaRPr lang="en-US" dirty="0">
              <a:solidFill>
                <a:srgbClr val="7030A0"/>
              </a:solidFill>
            </a:endParaRPr>
          </a:p>
        </p:txBody>
      </p:sp>
      <p:sp>
        <p:nvSpPr>
          <p:cNvPr id="3" name="Tijdelijke aanduiding voor inhoud 2"/>
          <p:cNvSpPr>
            <a:spLocks noGrp="1"/>
          </p:cNvSpPr>
          <p:nvPr>
            <p:ph idx="1"/>
          </p:nvPr>
        </p:nvSpPr>
        <p:spPr>
          <a:xfrm>
            <a:off x="4572000" y="1600200"/>
            <a:ext cx="4114800" cy="4525963"/>
          </a:xfrm>
        </p:spPr>
        <p:txBody>
          <a:bodyPr/>
          <a:lstStyle/>
          <a:p>
            <a:pPr marL="0" indent="0">
              <a:buNone/>
            </a:pPr>
            <a:r>
              <a:rPr lang="en-US" dirty="0" smtClean="0">
                <a:solidFill>
                  <a:schemeClr val="accent4">
                    <a:lumMod val="75000"/>
                  </a:schemeClr>
                </a:solidFill>
              </a:rPr>
              <a:t>The Zhou Yi </a:t>
            </a:r>
            <a:r>
              <a:rPr lang="en-US" i="1" dirty="0" smtClean="0">
                <a:solidFill>
                  <a:schemeClr val="accent4">
                    <a:lumMod val="75000"/>
                  </a:schemeClr>
                </a:solidFill>
              </a:rPr>
              <a:t>Can Tong Qi</a:t>
            </a:r>
            <a:r>
              <a:rPr lang="en-US" dirty="0" smtClean="0">
                <a:solidFill>
                  <a:schemeClr val="accent4">
                    <a:lumMod val="75000"/>
                  </a:schemeClr>
                </a:solidFill>
              </a:rPr>
              <a:t> is one of the most important texts in the practice of </a:t>
            </a:r>
            <a:r>
              <a:rPr lang="en-US" dirty="0" err="1" smtClean="0">
                <a:solidFill>
                  <a:schemeClr val="accent4">
                    <a:lumMod val="75000"/>
                  </a:schemeClr>
                </a:solidFill>
              </a:rPr>
              <a:t>Nei</a:t>
            </a:r>
            <a:r>
              <a:rPr lang="en-US" dirty="0" smtClean="0">
                <a:solidFill>
                  <a:schemeClr val="accent4">
                    <a:lumMod val="75000"/>
                  </a:schemeClr>
                </a:solidFill>
              </a:rPr>
              <a:t> Dan, or Internal Alchemy. It correlates the three major classics of ancient China.</a:t>
            </a:r>
            <a:endParaRPr lang="en-US" dirty="0">
              <a:solidFill>
                <a:schemeClr val="accent4">
                  <a:lumMod val="75000"/>
                </a:schemeClr>
              </a:solidFill>
            </a:endParaRPr>
          </a:p>
        </p:txBody>
      </p:sp>
      <p:sp>
        <p:nvSpPr>
          <p:cNvPr id="4" name="Tijdelijke aanduiding voor voettekst 3"/>
          <p:cNvSpPr>
            <a:spLocks noGrp="1"/>
          </p:cNvSpPr>
          <p:nvPr>
            <p:ph type="ftr" sz="quarter" idx="11"/>
          </p:nvPr>
        </p:nvSpPr>
        <p:spPr/>
        <p:txBody>
          <a:bodyPr/>
          <a:lstStyle/>
          <a:p>
            <a:r>
              <a:rPr lang="en-GB" smtClean="0"/>
              <a:t>wsf - eve</a:t>
            </a:r>
            <a:endParaRPr lang="en-GB"/>
          </a:p>
        </p:txBody>
      </p:sp>
      <p:sp>
        <p:nvSpPr>
          <p:cNvPr id="5" name="Tijdelijke aanduiding voor dianummer 4"/>
          <p:cNvSpPr>
            <a:spLocks noGrp="1"/>
          </p:cNvSpPr>
          <p:nvPr>
            <p:ph type="sldNum" sz="quarter" idx="12"/>
          </p:nvPr>
        </p:nvSpPr>
        <p:spPr/>
        <p:txBody>
          <a:bodyPr/>
          <a:lstStyle/>
          <a:p>
            <a:fld id="{4FB33C17-4EE9-410B-8779-ECADCDE70D96}" type="slidenum">
              <a:rPr lang="en-GB" smtClean="0"/>
              <a:pPr/>
              <a:t>45</a:t>
            </a:fld>
            <a:endParaRPr lang="en-GB"/>
          </a:p>
        </p:txBody>
      </p:sp>
      <p:pic>
        <p:nvPicPr>
          <p:cNvPr id="3074" name="Picture 2" descr="http://worldsustainabilityfund.nl/ct/31.png">
            <a:hlinkClick r:id="rId2"/>
          </p:cNvPr>
          <p:cNvPicPr>
            <a:picLocks noChangeAspect="1" noChangeArrowheads="1"/>
          </p:cNvPicPr>
          <p:nvPr/>
        </p:nvPicPr>
        <p:blipFill>
          <a:blip r:embed="rId3" cstate="print"/>
          <a:srcRect/>
          <a:stretch>
            <a:fillRect/>
          </a:stretch>
        </p:blipFill>
        <p:spPr bwMode="auto">
          <a:xfrm>
            <a:off x="-36512" y="5805384"/>
            <a:ext cx="9180512" cy="1080000"/>
          </a:xfrm>
          <a:prstGeom prst="rect">
            <a:avLst/>
          </a:prstGeom>
          <a:noFill/>
        </p:spPr>
      </p:pic>
      <p:pic>
        <p:nvPicPr>
          <p:cNvPr id="3077" name="Picture 5"/>
          <p:cNvPicPr>
            <a:picLocks noChangeAspect="1" noChangeArrowheads="1"/>
          </p:cNvPicPr>
          <p:nvPr/>
        </p:nvPicPr>
        <p:blipFill>
          <a:blip r:embed="rId4" cstate="print"/>
          <a:srcRect/>
          <a:stretch>
            <a:fillRect/>
          </a:stretch>
        </p:blipFill>
        <p:spPr bwMode="auto">
          <a:xfrm>
            <a:off x="1107820" y="1737232"/>
            <a:ext cx="2528076" cy="37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4FB33C17-4EE9-410B-8779-ECADCDE70D96}" type="slidenum">
              <a:rPr lang="en-GB" smtClean="0"/>
              <a:pPr/>
              <a:t>46</a:t>
            </a:fld>
            <a:endParaRPr lang="en-GB"/>
          </a:p>
        </p:txBody>
      </p:sp>
      <p:sp>
        <p:nvSpPr>
          <p:cNvPr id="4" name="Tijdelijke aanduiding voor voettekst 3"/>
          <p:cNvSpPr>
            <a:spLocks noGrp="1"/>
          </p:cNvSpPr>
          <p:nvPr>
            <p:ph type="ftr" sz="quarter" idx="11"/>
          </p:nvPr>
        </p:nvSpPr>
        <p:spPr/>
        <p:txBody>
          <a:bodyPr/>
          <a:lstStyle/>
          <a:p>
            <a:r>
              <a:rPr lang="en-GB" smtClean="0"/>
              <a:t>wsf - eve</a:t>
            </a: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pic>
        <p:nvPicPr>
          <p:cNvPr id="20" name="Picture 19" descr="CAN TONG QI.png"/>
          <p:cNvPicPr>
            <a:picLocks noChangeAspect="1"/>
          </p:cNvPicPr>
          <p:nvPr/>
        </p:nvPicPr>
        <p:blipFill>
          <a:blip r:embed="rId3" cstate="print"/>
          <a:stretch>
            <a:fillRect/>
          </a:stretch>
        </p:blipFill>
        <p:spPr>
          <a:xfrm>
            <a:off x="-36512" y="1"/>
            <a:ext cx="9180512" cy="6858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en-GB" smtClean="0"/>
              <a:t>wsf - eve</a:t>
            </a:r>
            <a:endParaRPr lang="en-GB"/>
          </a:p>
        </p:txBody>
      </p:sp>
      <p:sp>
        <p:nvSpPr>
          <p:cNvPr id="5" name="Tijdelijke aanduiding voor dianummer 4"/>
          <p:cNvSpPr>
            <a:spLocks noGrp="1"/>
          </p:cNvSpPr>
          <p:nvPr>
            <p:ph type="sldNum" sz="quarter" idx="12"/>
          </p:nvPr>
        </p:nvSpPr>
        <p:spPr/>
        <p:txBody>
          <a:bodyPr/>
          <a:lstStyle/>
          <a:p>
            <a:fld id="{4FB33C17-4EE9-410B-8779-ECADCDE70D96}" type="slidenum">
              <a:rPr lang="en-GB" smtClean="0"/>
              <a:pPr/>
              <a:t>47</a:t>
            </a:fld>
            <a:endParaRPr lang="en-GB"/>
          </a:p>
        </p:txBody>
      </p:sp>
      <p:pic>
        <p:nvPicPr>
          <p:cNvPr id="9" name="Picture 8" descr="63.png"/>
          <p:cNvPicPr>
            <a:picLocks noChangeAspect="1"/>
          </p:cNvPicPr>
          <p:nvPr/>
        </p:nvPicPr>
        <p:blipFill>
          <a:blip r:embed="rId2" cstate="print"/>
          <a:stretch>
            <a:fillRect/>
          </a:stretch>
        </p:blipFill>
        <p:spPr>
          <a:xfrm>
            <a:off x="0" y="5788104"/>
            <a:ext cx="9144000" cy="1097280"/>
          </a:xfrm>
          <a:prstGeom prst="rect">
            <a:avLst/>
          </a:prstGeom>
        </p:spPr>
      </p:pic>
      <p:pic>
        <p:nvPicPr>
          <p:cNvPr id="10" name="Picture 9" descr="iting mgt.png"/>
          <p:cNvPicPr>
            <a:picLocks noChangeAspect="1"/>
          </p:cNvPicPr>
          <p:nvPr/>
        </p:nvPicPr>
        <p:blipFill>
          <a:blip r:embed="rId3" cstate="print"/>
          <a:stretch>
            <a:fillRect/>
          </a:stretch>
        </p:blipFill>
        <p:spPr>
          <a:xfrm>
            <a:off x="1835696" y="404664"/>
            <a:ext cx="5373231" cy="5598288"/>
          </a:xfrm>
          <a:prstGeom prst="rect">
            <a:avLst/>
          </a:prstGeom>
        </p:spPr>
      </p:pic>
      <p:grpSp>
        <p:nvGrpSpPr>
          <p:cNvPr id="7" name="Groep 8"/>
          <p:cNvGrpSpPr/>
          <p:nvPr/>
        </p:nvGrpSpPr>
        <p:grpSpPr>
          <a:xfrm>
            <a:off x="2339752" y="1125224"/>
            <a:ext cx="4320000" cy="4320000"/>
            <a:chOff x="2339752" y="1412776"/>
            <a:chExt cx="4320000" cy="4320000"/>
          </a:xfrm>
        </p:grpSpPr>
        <p:sp>
          <p:nvSpPr>
            <p:cNvPr id="13" name="Rechthoek 1"/>
            <p:cNvSpPr/>
            <p:nvPr/>
          </p:nvSpPr>
          <p:spPr>
            <a:xfrm>
              <a:off x="2339752" y="1412776"/>
              <a:ext cx="4320000" cy="43200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ep 5"/>
            <p:cNvGrpSpPr/>
            <p:nvPr/>
          </p:nvGrpSpPr>
          <p:grpSpPr>
            <a:xfrm>
              <a:off x="2339752" y="1412776"/>
              <a:ext cx="4320000" cy="4320000"/>
              <a:chOff x="2267744" y="1412776"/>
              <a:chExt cx="4320000" cy="4320000"/>
            </a:xfrm>
          </p:grpSpPr>
          <p:cxnSp>
            <p:nvCxnSpPr>
              <p:cNvPr id="15" name="Rechte verbindingslijn 6"/>
              <p:cNvCxnSpPr/>
              <p:nvPr/>
            </p:nvCxnSpPr>
            <p:spPr>
              <a:xfrm>
                <a:off x="4427984" y="1412776"/>
                <a:ext cx="0" cy="43200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7"/>
              <p:cNvCxnSpPr/>
              <p:nvPr/>
            </p:nvCxnSpPr>
            <p:spPr>
              <a:xfrm>
                <a:off x="2267744" y="3564632"/>
                <a:ext cx="43200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15"/>
          <p:cNvSpPr>
            <a:spLocks noChangeAspect="1"/>
          </p:cNvSpPr>
          <p:nvPr/>
        </p:nvSpPr>
        <p:spPr>
          <a:xfrm>
            <a:off x="4499992" y="1412776"/>
            <a:ext cx="2160000" cy="21600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jdelijke aanduiding voor dianummer 2"/>
          <p:cNvSpPr>
            <a:spLocks noGrp="1"/>
          </p:cNvSpPr>
          <p:nvPr>
            <p:ph type="sldNum" sz="quarter" idx="12"/>
          </p:nvPr>
        </p:nvSpPr>
        <p:spPr/>
        <p:txBody>
          <a:bodyPr/>
          <a:lstStyle/>
          <a:p>
            <a:fld id="{4FB33C17-4EE9-410B-8779-ECADCDE70D96}" type="slidenum">
              <a:rPr lang="en-GB" smtClean="0"/>
              <a:pPr/>
              <a:t>48</a:t>
            </a:fld>
            <a:endParaRPr lang="en-GB"/>
          </a:p>
        </p:txBody>
      </p:sp>
      <p:sp>
        <p:nvSpPr>
          <p:cNvPr id="4" name="Tijdelijke aanduiding voor voettekst 3"/>
          <p:cNvSpPr>
            <a:spLocks noGrp="1"/>
          </p:cNvSpPr>
          <p:nvPr>
            <p:ph type="ftr" sz="quarter" idx="11"/>
          </p:nvPr>
        </p:nvSpPr>
        <p:spPr/>
        <p:txBody>
          <a:bodyPr/>
          <a:lstStyle/>
          <a:p>
            <a:r>
              <a:rPr lang="en-GB" smtClean="0"/>
              <a:t>wsf - eve</a:t>
            </a: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grpSp>
        <p:nvGrpSpPr>
          <p:cNvPr id="6" name="Group 13"/>
          <p:cNvGrpSpPr/>
          <p:nvPr/>
        </p:nvGrpSpPr>
        <p:grpSpPr>
          <a:xfrm>
            <a:off x="2339752" y="331200"/>
            <a:ext cx="5400360" cy="5401576"/>
            <a:chOff x="2339752" y="331200"/>
            <a:chExt cx="5400360" cy="5401576"/>
          </a:xfrm>
        </p:grpSpPr>
        <p:grpSp>
          <p:nvGrpSpPr>
            <p:cNvPr id="9" name="Groep 8"/>
            <p:cNvGrpSpPr/>
            <p:nvPr/>
          </p:nvGrpSpPr>
          <p:grpSpPr>
            <a:xfrm>
              <a:off x="2339752" y="1412776"/>
              <a:ext cx="4320000" cy="4320000"/>
              <a:chOff x="2339752" y="1412776"/>
              <a:chExt cx="4320000" cy="4320000"/>
            </a:xfrm>
          </p:grpSpPr>
          <p:sp>
            <p:nvSpPr>
              <p:cNvPr id="2" name="Rechthoek 1"/>
              <p:cNvSpPr/>
              <p:nvPr/>
            </p:nvSpPr>
            <p:spPr>
              <a:xfrm>
                <a:off x="2339752" y="1412776"/>
                <a:ext cx="4320000" cy="43200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ep 5"/>
              <p:cNvGrpSpPr/>
              <p:nvPr/>
            </p:nvGrpSpPr>
            <p:grpSpPr>
              <a:xfrm>
                <a:off x="2339752" y="1412776"/>
                <a:ext cx="4320000" cy="4320000"/>
                <a:chOff x="2267744" y="1412776"/>
                <a:chExt cx="4320000" cy="4320000"/>
              </a:xfrm>
            </p:grpSpPr>
            <p:cxnSp>
              <p:nvCxnSpPr>
                <p:cNvPr id="7" name="Rechte verbindingslijn 6"/>
                <p:cNvCxnSpPr/>
                <p:nvPr/>
              </p:nvCxnSpPr>
              <p:spPr>
                <a:xfrm>
                  <a:off x="4427984" y="1412776"/>
                  <a:ext cx="0" cy="43200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2267744" y="3564632"/>
                  <a:ext cx="43200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grpSp>
        <p:grpSp>
          <p:nvGrpSpPr>
            <p:cNvPr id="11" name="Groep 18"/>
            <p:cNvGrpSpPr>
              <a:grpSpLocks noChangeAspect="1"/>
            </p:cNvGrpSpPr>
            <p:nvPr/>
          </p:nvGrpSpPr>
          <p:grpSpPr>
            <a:xfrm>
              <a:off x="5580112" y="331200"/>
              <a:ext cx="2160000" cy="2160000"/>
              <a:chOff x="2492152" y="1565176"/>
              <a:chExt cx="4320000" cy="4320000"/>
            </a:xfrm>
          </p:grpSpPr>
          <p:cxnSp>
            <p:nvCxnSpPr>
              <p:cNvPr id="17" name="Rechte verbindingslijn 16"/>
              <p:cNvCxnSpPr/>
              <p:nvPr/>
            </p:nvCxnSpPr>
            <p:spPr>
              <a:xfrm>
                <a:off x="2492152" y="3717032"/>
                <a:ext cx="43200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4652392" y="1565176"/>
                <a:ext cx="0" cy="43200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grpSp>
      <p:pic>
        <p:nvPicPr>
          <p:cNvPr id="1026" name="Picture 2"/>
          <p:cNvPicPr>
            <a:picLocks noChangeAspect="1" noChangeArrowheads="1"/>
          </p:cNvPicPr>
          <p:nvPr/>
        </p:nvPicPr>
        <p:blipFill>
          <a:blip r:embed="rId3" cstate="print"/>
          <a:srcRect/>
          <a:stretch>
            <a:fillRect/>
          </a:stretch>
        </p:blipFill>
        <p:spPr bwMode="auto">
          <a:xfrm>
            <a:off x="2341215" y="2871788"/>
            <a:ext cx="4391025" cy="1114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withEffect">
                                  <p:stCondLst>
                                    <p:cond delay="0"/>
                                  </p:stCondLst>
                                  <p:childTnLst>
                                    <p:animMotion origin="layout" path="M -3.05556E-6 3.7037E-7 L 0.11806 -0.15486 " pathEditMode="relative" rAng="0" ptsTypes="AA">
                                      <p:cBhvr>
                                        <p:cTn id="6" dur="2000" fill="hold"/>
                                        <p:tgtEl>
                                          <p:spTgt spid="16"/>
                                        </p:tgtEl>
                                        <p:attrNameLst>
                                          <p:attrName>ppt_x</p:attrName>
                                          <p:attrName>ppt_y</p:attrName>
                                        </p:attrNameLst>
                                      </p:cBhvr>
                                      <p:rCtr x="59" y="-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a:spLocks noChangeAspect="1"/>
          </p:cNvSpPr>
          <p:nvPr/>
        </p:nvSpPr>
        <p:spPr>
          <a:xfrm>
            <a:off x="2376000" y="1368000"/>
            <a:ext cx="4392000" cy="4392000"/>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al 2"/>
          <p:cNvSpPr/>
          <p:nvPr/>
        </p:nvSpPr>
        <p:spPr>
          <a:xfrm>
            <a:off x="2411760" y="1412776"/>
            <a:ext cx="4320000" cy="4320000"/>
          </a:xfrm>
          <a:prstGeom prst="ellipse">
            <a:avLst/>
          </a:prstGeom>
          <a:solidFill>
            <a:srgbClr val="FFCCFF"/>
          </a:solidFill>
          <a:ln w="762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hoek 4"/>
          <p:cNvSpPr/>
          <p:nvPr/>
        </p:nvSpPr>
        <p:spPr>
          <a:xfrm>
            <a:off x="2286000" y="2060849"/>
            <a:ext cx="4572000" cy="2985433"/>
          </a:xfrm>
          <a:prstGeom prst="rect">
            <a:avLst/>
          </a:prstGeom>
        </p:spPr>
        <p:txBody>
          <a:bodyPr wrap="square">
            <a:spAutoFit/>
          </a:bodyPr>
          <a:lstStyle/>
          <a:p>
            <a:pPr algn="ctr"/>
            <a:endParaRPr lang="nl-NL" sz="4000" b="1" dirty="0" smtClean="0">
              <a:solidFill>
                <a:srgbClr val="00B0F0"/>
              </a:solidFill>
            </a:endParaRPr>
          </a:p>
          <a:p>
            <a:pPr algn="ctr"/>
            <a:r>
              <a:rPr lang="nl-NL" sz="4000" b="1" dirty="0" err="1" smtClean="0">
                <a:solidFill>
                  <a:srgbClr val="7030A0"/>
                </a:solidFill>
              </a:rPr>
              <a:t>Th</a:t>
            </a:r>
            <a:r>
              <a:rPr lang="nl-NL" sz="4000" b="1" dirty="0" err="1" smtClean="0">
                <a:solidFill>
                  <a:srgbClr val="FF00FF"/>
                </a:solidFill>
              </a:rPr>
              <a:t>a</a:t>
            </a:r>
            <a:r>
              <a:rPr lang="nl-NL" sz="4000" b="1" dirty="0" err="1" smtClean="0">
                <a:solidFill>
                  <a:srgbClr val="7030A0"/>
                </a:solidFill>
              </a:rPr>
              <a:t>nk</a:t>
            </a:r>
            <a:r>
              <a:rPr lang="nl-NL" sz="4000" b="1" dirty="0" smtClean="0">
                <a:solidFill>
                  <a:srgbClr val="7030A0"/>
                </a:solidFill>
              </a:rPr>
              <a:t> </a:t>
            </a:r>
            <a:r>
              <a:rPr lang="nl-NL" sz="4000" b="1" dirty="0" err="1" smtClean="0">
                <a:solidFill>
                  <a:srgbClr val="7030A0"/>
                </a:solidFill>
              </a:rPr>
              <a:t>y</a:t>
            </a:r>
            <a:r>
              <a:rPr lang="nl-NL" sz="4000" b="1" dirty="0" err="1" smtClean="0">
                <a:solidFill>
                  <a:srgbClr val="FF00FF"/>
                </a:solidFill>
              </a:rPr>
              <a:t>o</a:t>
            </a:r>
            <a:r>
              <a:rPr lang="nl-NL" sz="4000" b="1" dirty="0" err="1" smtClean="0">
                <a:solidFill>
                  <a:srgbClr val="7030A0"/>
                </a:solidFill>
              </a:rPr>
              <a:t>u</a:t>
            </a:r>
            <a:endParaRPr lang="nl-NL" sz="4000" b="1" dirty="0" smtClean="0">
              <a:solidFill>
                <a:srgbClr val="7030A0"/>
              </a:solidFill>
            </a:endParaRPr>
          </a:p>
          <a:p>
            <a:pPr algn="ctr"/>
            <a:endParaRPr lang="nl-NL" b="1" dirty="0" smtClean="0"/>
          </a:p>
          <a:p>
            <a:pPr algn="ctr"/>
            <a:endParaRPr lang="nl-NL" b="1" dirty="0" smtClean="0"/>
          </a:p>
          <a:p>
            <a:pPr algn="ctr"/>
            <a:r>
              <a:rPr lang="nl-NL" b="1" dirty="0" smtClean="0">
                <a:solidFill>
                  <a:srgbClr val="FF00FF"/>
                </a:solidFill>
              </a:rPr>
              <a:t> WSF </a:t>
            </a:r>
            <a:r>
              <a:rPr lang="nl-NL" b="1" dirty="0" err="1" smtClean="0">
                <a:solidFill>
                  <a:srgbClr val="FF00FF"/>
                </a:solidFill>
              </a:rPr>
              <a:t>Cultural</a:t>
            </a:r>
            <a:r>
              <a:rPr lang="nl-NL" b="1" dirty="0" smtClean="0">
                <a:solidFill>
                  <a:srgbClr val="FF00FF"/>
                </a:solidFill>
              </a:rPr>
              <a:t> </a:t>
            </a:r>
            <a:r>
              <a:rPr lang="nl-NL" b="1" dirty="0" err="1" smtClean="0">
                <a:solidFill>
                  <a:srgbClr val="FF00FF"/>
                </a:solidFill>
              </a:rPr>
              <a:t>Education</a:t>
            </a:r>
            <a:endParaRPr lang="nl-NL" b="1" dirty="0" smtClean="0">
              <a:solidFill>
                <a:srgbClr val="FF00FF"/>
              </a:solidFill>
            </a:endParaRPr>
          </a:p>
          <a:p>
            <a:pPr algn="ctr"/>
            <a:endParaRPr lang="nl-NL" b="1" dirty="0" smtClean="0">
              <a:hlinkClick r:id="rId2"/>
            </a:endParaRPr>
          </a:p>
          <a:p>
            <a:pPr algn="ctr"/>
            <a:endParaRPr lang="nl-NL" b="1" dirty="0" smtClean="0">
              <a:hlinkClick r:id="rId2"/>
            </a:endParaRPr>
          </a:p>
          <a:p>
            <a:pPr algn="ctr"/>
            <a:endParaRPr lang="nl-NL" dirty="0" smtClean="0"/>
          </a:p>
        </p:txBody>
      </p:sp>
      <p:sp>
        <p:nvSpPr>
          <p:cNvPr id="6" name="Tijdelijke aanduiding voor dianummer 5"/>
          <p:cNvSpPr>
            <a:spLocks noGrp="1"/>
          </p:cNvSpPr>
          <p:nvPr>
            <p:ph type="sldNum" sz="quarter" idx="12"/>
          </p:nvPr>
        </p:nvSpPr>
        <p:spPr/>
        <p:txBody>
          <a:bodyPr/>
          <a:lstStyle/>
          <a:p>
            <a:fld id="{4FB33C17-4EE9-410B-8779-ECADCDE70D96}" type="slidenum">
              <a:rPr lang="en-GB" smtClean="0"/>
              <a:pPr/>
              <a:t>49</a:t>
            </a:fld>
            <a:endParaRPr lang="en-GB"/>
          </a:p>
        </p:txBody>
      </p:sp>
      <p:sp>
        <p:nvSpPr>
          <p:cNvPr id="7" name="Tijdelijke aanduiding voor voettekst 6"/>
          <p:cNvSpPr>
            <a:spLocks noGrp="1"/>
          </p:cNvSpPr>
          <p:nvPr>
            <p:ph type="ftr" sz="quarter" idx="11"/>
          </p:nvPr>
        </p:nvSpPr>
        <p:spPr/>
        <p:txBody>
          <a:bodyPr/>
          <a:lstStyle/>
          <a:p>
            <a:r>
              <a:rPr lang="en-GB" dirty="0" err="1" smtClean="0"/>
              <a:t>wsf</a:t>
            </a:r>
            <a:r>
              <a:rPr lang="en-GB" dirty="0" smtClean="0"/>
              <a:t> - eve</a:t>
            </a:r>
            <a:endParaRPr lang="en-GB" dirty="0"/>
          </a:p>
        </p:txBody>
      </p:sp>
      <p:pic>
        <p:nvPicPr>
          <p:cNvPr id="8"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
        <p:nvSpPr>
          <p:cNvPr id="9" name="Blokboog 8"/>
          <p:cNvSpPr/>
          <p:nvPr/>
        </p:nvSpPr>
        <p:spPr>
          <a:xfrm flipV="1">
            <a:off x="3635896" y="4077072"/>
            <a:ext cx="1872208" cy="936104"/>
          </a:xfrm>
          <a:prstGeom prst="blockArc">
            <a:avLst>
              <a:gd name="adj1" fmla="val 10800000"/>
              <a:gd name="adj2" fmla="val 49459"/>
              <a:gd name="adj3" fmla="val 1920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 name="Vrije vorm 9"/>
          <p:cNvSpPr/>
          <p:nvPr/>
        </p:nvSpPr>
        <p:spPr>
          <a:xfrm>
            <a:off x="4860032" y="1124744"/>
            <a:ext cx="751114" cy="609600"/>
          </a:xfrm>
          <a:custGeom>
            <a:avLst/>
            <a:gdLst>
              <a:gd name="connsiteX0" fmla="*/ 0 w 751114"/>
              <a:gd name="connsiteY0" fmla="*/ 609600 h 609600"/>
              <a:gd name="connsiteX1" fmla="*/ 32657 w 751114"/>
              <a:gd name="connsiteY1" fmla="*/ 522514 h 609600"/>
              <a:gd name="connsiteX2" fmla="*/ 87086 w 751114"/>
              <a:gd name="connsiteY2" fmla="*/ 468086 h 609600"/>
              <a:gd name="connsiteX3" fmla="*/ 152400 w 751114"/>
              <a:gd name="connsiteY3" fmla="*/ 370114 h 609600"/>
              <a:gd name="connsiteX4" fmla="*/ 185057 w 751114"/>
              <a:gd name="connsiteY4" fmla="*/ 348343 h 609600"/>
              <a:gd name="connsiteX5" fmla="*/ 206828 w 751114"/>
              <a:gd name="connsiteY5" fmla="*/ 326571 h 609600"/>
              <a:gd name="connsiteX6" fmla="*/ 239486 w 751114"/>
              <a:gd name="connsiteY6" fmla="*/ 315686 h 609600"/>
              <a:gd name="connsiteX7" fmla="*/ 261257 w 751114"/>
              <a:gd name="connsiteY7" fmla="*/ 293914 h 609600"/>
              <a:gd name="connsiteX8" fmla="*/ 337457 w 751114"/>
              <a:gd name="connsiteY8" fmla="*/ 239486 h 609600"/>
              <a:gd name="connsiteX9" fmla="*/ 381000 w 751114"/>
              <a:gd name="connsiteY9" fmla="*/ 206829 h 609600"/>
              <a:gd name="connsiteX10" fmla="*/ 511628 w 751114"/>
              <a:gd name="connsiteY10" fmla="*/ 141514 h 609600"/>
              <a:gd name="connsiteX11" fmla="*/ 576943 w 751114"/>
              <a:gd name="connsiteY11" fmla="*/ 87086 h 609600"/>
              <a:gd name="connsiteX12" fmla="*/ 707571 w 751114"/>
              <a:gd name="connsiteY12" fmla="*/ 32657 h 609600"/>
              <a:gd name="connsiteX13" fmla="*/ 751114 w 751114"/>
              <a:gd name="connsiteY13"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114" h="609600">
                <a:moveTo>
                  <a:pt x="0" y="609600"/>
                </a:moveTo>
                <a:cubicBezTo>
                  <a:pt x="6641" y="589676"/>
                  <a:pt x="24376" y="534344"/>
                  <a:pt x="32657" y="522514"/>
                </a:cubicBezTo>
                <a:cubicBezTo>
                  <a:pt x="47371" y="501494"/>
                  <a:pt x="71234" y="488261"/>
                  <a:pt x="87086" y="468086"/>
                </a:cubicBezTo>
                <a:cubicBezTo>
                  <a:pt x="111335" y="437224"/>
                  <a:pt x="119743" y="391885"/>
                  <a:pt x="152400" y="370114"/>
                </a:cubicBezTo>
                <a:cubicBezTo>
                  <a:pt x="163286" y="362857"/>
                  <a:pt x="174841" y="356516"/>
                  <a:pt x="185057" y="348343"/>
                </a:cubicBezTo>
                <a:cubicBezTo>
                  <a:pt x="193071" y="341932"/>
                  <a:pt x="198027" y="331851"/>
                  <a:pt x="206828" y="326571"/>
                </a:cubicBezTo>
                <a:cubicBezTo>
                  <a:pt x="216668" y="320667"/>
                  <a:pt x="228600" y="319314"/>
                  <a:pt x="239486" y="315686"/>
                </a:cubicBezTo>
                <a:cubicBezTo>
                  <a:pt x="246743" y="308429"/>
                  <a:pt x="253373" y="300484"/>
                  <a:pt x="261257" y="293914"/>
                </a:cubicBezTo>
                <a:cubicBezTo>
                  <a:pt x="303945" y="258341"/>
                  <a:pt x="297868" y="267763"/>
                  <a:pt x="337457" y="239486"/>
                </a:cubicBezTo>
                <a:cubicBezTo>
                  <a:pt x="352221" y="228941"/>
                  <a:pt x="365187" y="215724"/>
                  <a:pt x="381000" y="206829"/>
                </a:cubicBezTo>
                <a:cubicBezTo>
                  <a:pt x="423430" y="182962"/>
                  <a:pt x="474229" y="172679"/>
                  <a:pt x="511628" y="141514"/>
                </a:cubicBezTo>
                <a:cubicBezTo>
                  <a:pt x="533400" y="123371"/>
                  <a:pt x="553363" y="102806"/>
                  <a:pt x="576943" y="87086"/>
                </a:cubicBezTo>
                <a:cubicBezTo>
                  <a:pt x="619863" y="58473"/>
                  <a:pt x="659631" y="48637"/>
                  <a:pt x="707571" y="32657"/>
                </a:cubicBezTo>
                <a:lnTo>
                  <a:pt x="751114" y="0"/>
                </a:lnTo>
              </a:path>
            </a:pathLst>
          </a:cu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grpId="1" nodeType="with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2008203" y="1268760"/>
            <a:ext cx="6100459" cy="4608512"/>
            <a:chOff x="2008203" y="1268760"/>
            <a:chExt cx="6100459" cy="4608512"/>
          </a:xfrm>
          <a:noFill/>
        </p:grpSpPr>
        <p:sp>
          <p:nvSpPr>
            <p:cNvPr id="3" name="Gelijkbenige driehoek 2"/>
            <p:cNvSpPr>
              <a:spLocks noChangeAspect="1"/>
            </p:cNvSpPr>
            <p:nvPr/>
          </p:nvSpPr>
          <p:spPr>
            <a:xfrm rot="1800000" flipV="1">
              <a:off x="2395018" y="2418066"/>
              <a:ext cx="3736800" cy="3238560"/>
            </a:xfrm>
            <a:prstGeom prst="triangle">
              <a:avLst>
                <a:gd name="adj" fmla="val 49496"/>
              </a:avLst>
            </a:prstGeom>
            <a:grp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 name="Tekstvak 3"/>
            <p:cNvSpPr txBox="1"/>
            <p:nvPr/>
          </p:nvSpPr>
          <p:spPr>
            <a:xfrm>
              <a:off x="6730721" y="3284984"/>
              <a:ext cx="1377941" cy="461665"/>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GB" sz="2400" b="1" dirty="0" smtClean="0">
                  <a:solidFill>
                    <a:srgbClr val="7030A0"/>
                  </a:solidFill>
                </a:rPr>
                <a:t>Recipient</a:t>
              </a:r>
              <a:endParaRPr lang="en-GB" sz="2400" b="1" dirty="0">
                <a:solidFill>
                  <a:srgbClr val="7030A0"/>
                </a:solidFill>
              </a:endParaRPr>
            </a:p>
          </p:txBody>
        </p:sp>
        <p:sp>
          <p:nvSpPr>
            <p:cNvPr id="5" name="Tekstvak 4"/>
            <p:cNvSpPr txBox="1"/>
            <p:nvPr/>
          </p:nvSpPr>
          <p:spPr>
            <a:xfrm>
              <a:off x="2123728" y="1268760"/>
              <a:ext cx="1341521" cy="461665"/>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GB" sz="2400" b="1" dirty="0" smtClean="0">
                  <a:solidFill>
                    <a:srgbClr val="7030A0"/>
                  </a:solidFill>
                </a:rPr>
                <a:t>Assistant</a:t>
              </a:r>
              <a:endParaRPr lang="en-GB" sz="2400" b="1" dirty="0">
                <a:solidFill>
                  <a:srgbClr val="7030A0"/>
                </a:solidFill>
              </a:endParaRPr>
            </a:p>
          </p:txBody>
        </p:sp>
        <p:sp>
          <p:nvSpPr>
            <p:cNvPr id="6" name="Tekstvak 5"/>
            <p:cNvSpPr txBox="1"/>
            <p:nvPr/>
          </p:nvSpPr>
          <p:spPr>
            <a:xfrm>
              <a:off x="2008203" y="5415607"/>
              <a:ext cx="1411669" cy="461665"/>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GB" sz="2400" b="1" dirty="0" smtClean="0">
                  <a:solidFill>
                    <a:srgbClr val="7030A0"/>
                  </a:solidFill>
                </a:rPr>
                <a:t>Spectator</a:t>
              </a:r>
              <a:endParaRPr lang="en-GB" sz="2400" b="1" dirty="0">
                <a:solidFill>
                  <a:srgbClr val="7030A0"/>
                </a:solidFill>
              </a:endParaRPr>
            </a:p>
          </p:txBody>
        </p:sp>
      </p:grpSp>
      <p:sp>
        <p:nvSpPr>
          <p:cNvPr id="7" name="Tijdelijke aanduiding voor dianummer 6"/>
          <p:cNvSpPr>
            <a:spLocks noGrp="1"/>
          </p:cNvSpPr>
          <p:nvPr>
            <p:ph type="sldNum" sz="quarter" idx="12"/>
          </p:nvPr>
        </p:nvSpPr>
        <p:spPr/>
        <p:txBody>
          <a:bodyPr/>
          <a:lstStyle/>
          <a:p>
            <a:fld id="{4FB33C17-4EE9-410B-8779-ECADCDE70D96}" type="slidenum">
              <a:rPr lang="en-GB" smtClean="0"/>
              <a:pPr/>
              <a:t>5</a:t>
            </a:fld>
            <a:endParaRPr lang="en-GB"/>
          </a:p>
        </p:txBody>
      </p:sp>
      <p:sp>
        <p:nvSpPr>
          <p:cNvPr id="8" name="Tijdelijke aanduiding voor voettekst 7"/>
          <p:cNvSpPr>
            <a:spLocks noGrp="1"/>
          </p:cNvSpPr>
          <p:nvPr>
            <p:ph type="ftr" sz="quarter" idx="11"/>
          </p:nvPr>
        </p:nvSpPr>
        <p:spPr/>
        <p:txBody>
          <a:bodyPr/>
          <a:lstStyle/>
          <a:p>
            <a:r>
              <a:rPr lang="en-GB" smtClean="0"/>
              <a:t>wsf - eve</a:t>
            </a:r>
            <a:endParaRPr lang="en-GB"/>
          </a:p>
        </p:txBody>
      </p:sp>
      <p:pic>
        <p:nvPicPr>
          <p:cNvPr id="9"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
        <p:nvSpPr>
          <p:cNvPr id="11" name="Tekstvak 10"/>
          <p:cNvSpPr txBox="1"/>
          <p:nvPr/>
        </p:nvSpPr>
        <p:spPr>
          <a:xfrm>
            <a:off x="2915816" y="332656"/>
            <a:ext cx="3356260" cy="4616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2400" b="1" dirty="0" smtClean="0">
                <a:solidFill>
                  <a:srgbClr val="7030A0"/>
                </a:solidFill>
              </a:rPr>
              <a:t>Triangle of joy</a:t>
            </a:r>
            <a:endParaRPr lang="en-GB" sz="2400" b="1" dirty="0">
              <a:solidFill>
                <a:srgbClr val="7030A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755576" y="1268760"/>
            <a:ext cx="6204466" cy="4536504"/>
            <a:chOff x="755576" y="1268760"/>
            <a:chExt cx="6204466" cy="4536504"/>
          </a:xfrm>
        </p:grpSpPr>
        <p:sp>
          <p:nvSpPr>
            <p:cNvPr id="3" name="Gelijkbenige driehoek 2"/>
            <p:cNvSpPr>
              <a:spLocks noChangeAspect="1"/>
            </p:cNvSpPr>
            <p:nvPr/>
          </p:nvSpPr>
          <p:spPr>
            <a:xfrm rot="1800000">
              <a:off x="2940174" y="1481962"/>
              <a:ext cx="3736800" cy="3238560"/>
            </a:xfrm>
            <a:prstGeom prst="triangle">
              <a:avLst>
                <a:gd name="adj" fmla="val 49496"/>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4" name="Tekstvak 3"/>
            <p:cNvSpPr txBox="1"/>
            <p:nvPr/>
          </p:nvSpPr>
          <p:spPr>
            <a:xfrm>
              <a:off x="755576" y="3284984"/>
              <a:ext cx="1003801"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400" b="1" dirty="0" smtClean="0">
                  <a:solidFill>
                    <a:srgbClr val="C00000"/>
                  </a:solidFill>
                </a:rPr>
                <a:t>Victim</a:t>
              </a:r>
              <a:endParaRPr lang="en-GB" sz="2400" b="1" dirty="0">
                <a:solidFill>
                  <a:srgbClr val="C00000"/>
                </a:solidFill>
              </a:endParaRPr>
            </a:p>
          </p:txBody>
        </p:sp>
        <p:sp>
          <p:nvSpPr>
            <p:cNvPr id="5" name="Tekstvak 4"/>
            <p:cNvSpPr txBox="1"/>
            <p:nvPr/>
          </p:nvSpPr>
          <p:spPr>
            <a:xfrm>
              <a:off x="5591485" y="5343599"/>
              <a:ext cx="1045479"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400" b="1" dirty="0" smtClean="0">
                  <a:solidFill>
                    <a:srgbClr val="C00000"/>
                  </a:solidFill>
                </a:rPr>
                <a:t>Culprit</a:t>
              </a:r>
              <a:endParaRPr lang="en-GB" sz="2400" b="1" dirty="0">
                <a:solidFill>
                  <a:srgbClr val="C00000"/>
                </a:solidFill>
              </a:endParaRPr>
            </a:p>
          </p:txBody>
        </p:sp>
        <p:sp>
          <p:nvSpPr>
            <p:cNvPr id="6" name="Tekstvak 5"/>
            <p:cNvSpPr txBox="1"/>
            <p:nvPr/>
          </p:nvSpPr>
          <p:spPr>
            <a:xfrm>
              <a:off x="5580112" y="1268760"/>
              <a:ext cx="1379930"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400" b="1" dirty="0" smtClean="0">
                  <a:solidFill>
                    <a:srgbClr val="C00000"/>
                  </a:solidFill>
                </a:rPr>
                <a:t>Therapist</a:t>
              </a:r>
              <a:endParaRPr lang="en-GB" sz="2400" b="1" dirty="0">
                <a:solidFill>
                  <a:srgbClr val="C00000"/>
                </a:solidFill>
              </a:endParaRPr>
            </a:p>
          </p:txBody>
        </p:sp>
      </p:grpSp>
      <p:sp>
        <p:nvSpPr>
          <p:cNvPr id="7" name="Tijdelijke aanduiding voor dianummer 6"/>
          <p:cNvSpPr>
            <a:spLocks noGrp="1"/>
          </p:cNvSpPr>
          <p:nvPr>
            <p:ph type="sldNum" sz="quarter" idx="12"/>
          </p:nvPr>
        </p:nvSpPr>
        <p:spPr/>
        <p:txBody>
          <a:bodyPr/>
          <a:lstStyle/>
          <a:p>
            <a:fld id="{4FB33C17-4EE9-410B-8779-ECADCDE70D96}" type="slidenum">
              <a:rPr lang="en-GB" smtClean="0"/>
              <a:pPr/>
              <a:t>6</a:t>
            </a:fld>
            <a:endParaRPr lang="en-GB"/>
          </a:p>
        </p:txBody>
      </p:sp>
      <p:sp>
        <p:nvSpPr>
          <p:cNvPr id="8" name="Tijdelijke aanduiding voor voettekst 7"/>
          <p:cNvSpPr>
            <a:spLocks noGrp="1"/>
          </p:cNvSpPr>
          <p:nvPr>
            <p:ph type="ftr" sz="quarter" idx="11"/>
          </p:nvPr>
        </p:nvSpPr>
        <p:spPr/>
        <p:txBody>
          <a:bodyPr/>
          <a:lstStyle/>
          <a:p>
            <a:r>
              <a:rPr lang="en-GB" smtClean="0"/>
              <a:t>wsf - eve</a:t>
            </a:r>
            <a:endParaRPr lang="en-GB"/>
          </a:p>
        </p:txBody>
      </p:sp>
      <p:pic>
        <p:nvPicPr>
          <p:cNvPr id="9"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
        <p:nvSpPr>
          <p:cNvPr id="10" name="Tekstvak 9"/>
          <p:cNvSpPr txBox="1"/>
          <p:nvPr/>
        </p:nvSpPr>
        <p:spPr>
          <a:xfrm>
            <a:off x="3460686" y="332656"/>
            <a:ext cx="2119426"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400" b="1" dirty="0" smtClean="0">
                <a:solidFill>
                  <a:srgbClr val="C00000"/>
                </a:solidFill>
              </a:rPr>
              <a:t>Drama Triangle</a:t>
            </a:r>
            <a:endParaRPr lang="en-GB" sz="2400" b="1"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al 9"/>
          <p:cNvSpPr/>
          <p:nvPr/>
        </p:nvSpPr>
        <p:spPr>
          <a:xfrm>
            <a:off x="2376000" y="1413256"/>
            <a:ext cx="4320000" cy="43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ep 26"/>
          <p:cNvGrpSpPr/>
          <p:nvPr/>
        </p:nvGrpSpPr>
        <p:grpSpPr>
          <a:xfrm>
            <a:off x="1547664" y="980728"/>
            <a:ext cx="6984776" cy="4287381"/>
            <a:chOff x="1547664" y="980728"/>
            <a:chExt cx="6984776" cy="4287381"/>
          </a:xfrm>
        </p:grpSpPr>
        <p:sp>
          <p:nvSpPr>
            <p:cNvPr id="28" name="Gelijkbenige driehoek 27"/>
            <p:cNvSpPr>
              <a:spLocks noChangeAspect="1"/>
            </p:cNvSpPr>
            <p:nvPr/>
          </p:nvSpPr>
          <p:spPr>
            <a:xfrm>
              <a:off x="2700000" y="1440000"/>
              <a:ext cx="3736800" cy="3238560"/>
            </a:xfrm>
            <a:prstGeom prst="triangle">
              <a:avLst>
                <a:gd name="adj" fmla="val 49496"/>
              </a:avLst>
            </a:prstGeom>
            <a:noFill/>
            <a:ln w="57150">
              <a:solidFill>
                <a:schemeClr val="tx2">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Tekstvak 28"/>
            <p:cNvSpPr txBox="1"/>
            <p:nvPr/>
          </p:nvSpPr>
          <p:spPr>
            <a:xfrm>
              <a:off x="4160675" y="980728"/>
              <a:ext cx="771365" cy="461665"/>
            </a:xfrm>
            <a:prstGeom prst="rect">
              <a:avLst/>
            </a:prstGeom>
            <a:noFill/>
          </p:spPr>
          <p:txBody>
            <a:bodyPr wrap="none" rtlCol="0">
              <a:spAutoFit/>
            </a:bodyPr>
            <a:lstStyle/>
            <a:p>
              <a:r>
                <a:rPr lang="en-GB" sz="2400" b="1" dirty="0" smtClean="0">
                  <a:solidFill>
                    <a:schemeClr val="tx2">
                      <a:lumMod val="60000"/>
                      <a:lumOff val="40000"/>
                    </a:schemeClr>
                  </a:solidFill>
                </a:rPr>
                <a:t>Man</a:t>
              </a:r>
              <a:endParaRPr lang="en-GB" sz="2400" b="1" dirty="0">
                <a:solidFill>
                  <a:schemeClr val="tx2">
                    <a:lumMod val="60000"/>
                    <a:lumOff val="40000"/>
                  </a:schemeClr>
                </a:solidFill>
              </a:endParaRPr>
            </a:p>
          </p:txBody>
        </p:sp>
        <p:sp>
          <p:nvSpPr>
            <p:cNvPr id="30" name="Tekstvak 29"/>
            <p:cNvSpPr txBox="1"/>
            <p:nvPr/>
          </p:nvSpPr>
          <p:spPr>
            <a:xfrm>
              <a:off x="1547664" y="4437112"/>
              <a:ext cx="666977" cy="461665"/>
            </a:xfrm>
            <a:prstGeom prst="rect">
              <a:avLst/>
            </a:prstGeom>
            <a:noFill/>
          </p:spPr>
          <p:txBody>
            <a:bodyPr wrap="none" rtlCol="0">
              <a:spAutoFit/>
            </a:bodyPr>
            <a:lstStyle/>
            <a:p>
              <a:r>
                <a:rPr lang="en-GB" sz="2400" b="1" dirty="0" smtClean="0">
                  <a:solidFill>
                    <a:schemeClr val="tx2">
                      <a:lumMod val="60000"/>
                      <a:lumOff val="40000"/>
                    </a:schemeClr>
                  </a:solidFill>
                </a:rPr>
                <a:t>Boy</a:t>
              </a:r>
              <a:endParaRPr lang="en-GB" sz="2400" b="1" dirty="0">
                <a:solidFill>
                  <a:schemeClr val="tx2">
                    <a:lumMod val="60000"/>
                    <a:lumOff val="40000"/>
                  </a:schemeClr>
                </a:solidFill>
              </a:endParaRPr>
            </a:p>
          </p:txBody>
        </p:sp>
        <p:sp>
          <p:nvSpPr>
            <p:cNvPr id="31" name="Tekstvak 30"/>
            <p:cNvSpPr txBox="1"/>
            <p:nvPr/>
          </p:nvSpPr>
          <p:spPr>
            <a:xfrm>
              <a:off x="6443711" y="4437112"/>
              <a:ext cx="2088729" cy="830997"/>
            </a:xfrm>
            <a:prstGeom prst="rect">
              <a:avLst/>
            </a:prstGeom>
            <a:noFill/>
          </p:spPr>
          <p:txBody>
            <a:bodyPr wrap="square" rtlCol="0">
              <a:spAutoFit/>
            </a:bodyPr>
            <a:lstStyle/>
            <a:p>
              <a:r>
                <a:rPr lang="en-GB" sz="2400" b="1" dirty="0" smtClean="0">
                  <a:solidFill>
                    <a:schemeClr val="tx2">
                      <a:lumMod val="60000"/>
                      <a:lumOff val="40000"/>
                    </a:schemeClr>
                  </a:solidFill>
                </a:rPr>
                <a:t>Sustainable Man</a:t>
              </a:r>
              <a:endParaRPr lang="en-GB" sz="2400" b="1" dirty="0">
                <a:solidFill>
                  <a:schemeClr val="tx2">
                    <a:lumMod val="60000"/>
                    <a:lumOff val="40000"/>
                  </a:schemeClr>
                </a:solidFill>
              </a:endParaRPr>
            </a:p>
          </p:txBody>
        </p:sp>
      </p:grpSp>
      <p:grpSp>
        <p:nvGrpSpPr>
          <p:cNvPr id="32" name="Groep 31"/>
          <p:cNvGrpSpPr/>
          <p:nvPr/>
        </p:nvGrpSpPr>
        <p:grpSpPr>
          <a:xfrm>
            <a:off x="1585511" y="2247255"/>
            <a:ext cx="6874921" cy="3947666"/>
            <a:chOff x="1585511" y="2247255"/>
            <a:chExt cx="6874921" cy="3947666"/>
          </a:xfrm>
        </p:grpSpPr>
        <p:sp>
          <p:nvSpPr>
            <p:cNvPr id="33" name="Gelijkbenige driehoek 32"/>
            <p:cNvSpPr>
              <a:spLocks noChangeAspect="1"/>
            </p:cNvSpPr>
            <p:nvPr/>
          </p:nvSpPr>
          <p:spPr>
            <a:xfrm flipV="1">
              <a:off x="2627784" y="2520000"/>
              <a:ext cx="3736800" cy="3238560"/>
            </a:xfrm>
            <a:prstGeom prst="triangle">
              <a:avLst>
                <a:gd name="adj" fmla="val 49496"/>
              </a:avLst>
            </a:prstGeom>
            <a:noFill/>
            <a:ln w="57150">
              <a:solidFill>
                <a:srgbClr val="FF00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Tekstvak 33"/>
            <p:cNvSpPr txBox="1"/>
            <p:nvPr/>
          </p:nvSpPr>
          <p:spPr>
            <a:xfrm>
              <a:off x="4052699" y="5733256"/>
              <a:ext cx="1184107" cy="461665"/>
            </a:xfrm>
            <a:prstGeom prst="rect">
              <a:avLst/>
            </a:prstGeom>
            <a:noFill/>
          </p:spPr>
          <p:txBody>
            <a:bodyPr wrap="none" rtlCol="0">
              <a:spAutoFit/>
            </a:bodyPr>
            <a:lstStyle/>
            <a:p>
              <a:r>
                <a:rPr lang="en-GB" sz="2400" b="1" dirty="0" smtClean="0">
                  <a:solidFill>
                    <a:srgbClr val="FF00FF"/>
                  </a:solidFill>
                </a:rPr>
                <a:t>Woman</a:t>
              </a:r>
              <a:endParaRPr lang="en-GB" sz="2400" b="1" dirty="0">
                <a:solidFill>
                  <a:srgbClr val="FF00FF"/>
                </a:solidFill>
              </a:endParaRPr>
            </a:p>
          </p:txBody>
        </p:sp>
        <p:sp>
          <p:nvSpPr>
            <p:cNvPr id="35" name="Tekstvak 34"/>
            <p:cNvSpPr txBox="1"/>
            <p:nvPr/>
          </p:nvSpPr>
          <p:spPr>
            <a:xfrm>
              <a:off x="1585511" y="2276872"/>
              <a:ext cx="639919" cy="461665"/>
            </a:xfrm>
            <a:prstGeom prst="rect">
              <a:avLst/>
            </a:prstGeom>
            <a:noFill/>
          </p:spPr>
          <p:txBody>
            <a:bodyPr wrap="none" rtlCol="0">
              <a:spAutoFit/>
            </a:bodyPr>
            <a:lstStyle/>
            <a:p>
              <a:r>
                <a:rPr lang="en-GB" sz="2400" b="1" dirty="0" smtClean="0">
                  <a:solidFill>
                    <a:srgbClr val="FF00FF"/>
                  </a:solidFill>
                </a:rPr>
                <a:t>Girl</a:t>
              </a:r>
              <a:endParaRPr lang="en-GB" sz="2400" b="1" dirty="0">
                <a:solidFill>
                  <a:srgbClr val="FF00FF"/>
                </a:solidFill>
              </a:endParaRPr>
            </a:p>
          </p:txBody>
        </p:sp>
        <p:sp>
          <p:nvSpPr>
            <p:cNvPr id="36" name="Tekstvak 35"/>
            <p:cNvSpPr txBox="1"/>
            <p:nvPr/>
          </p:nvSpPr>
          <p:spPr>
            <a:xfrm>
              <a:off x="6444208" y="2247255"/>
              <a:ext cx="2016224" cy="830997"/>
            </a:xfrm>
            <a:prstGeom prst="rect">
              <a:avLst/>
            </a:prstGeom>
            <a:noFill/>
          </p:spPr>
          <p:txBody>
            <a:bodyPr wrap="square" rtlCol="0">
              <a:spAutoFit/>
            </a:bodyPr>
            <a:lstStyle/>
            <a:p>
              <a:r>
                <a:rPr lang="en-GB" sz="2400" b="1" dirty="0" smtClean="0">
                  <a:solidFill>
                    <a:srgbClr val="FF00FF"/>
                  </a:solidFill>
                </a:rPr>
                <a:t>Sustainable Woman</a:t>
              </a:r>
              <a:endParaRPr lang="en-GB" sz="2400" b="1" dirty="0">
                <a:solidFill>
                  <a:srgbClr val="FF00FF"/>
                </a:solidFill>
              </a:endParaRPr>
            </a:p>
          </p:txBody>
        </p:sp>
      </p:grpSp>
      <p:grpSp>
        <p:nvGrpSpPr>
          <p:cNvPr id="37" name="Groep 36"/>
          <p:cNvGrpSpPr/>
          <p:nvPr/>
        </p:nvGrpSpPr>
        <p:grpSpPr>
          <a:xfrm>
            <a:off x="755576" y="1268760"/>
            <a:ext cx="6204466" cy="4536504"/>
            <a:chOff x="755576" y="1268760"/>
            <a:chExt cx="6204466" cy="4536504"/>
          </a:xfrm>
        </p:grpSpPr>
        <p:sp>
          <p:nvSpPr>
            <p:cNvPr id="38" name="Gelijkbenige driehoek 37"/>
            <p:cNvSpPr>
              <a:spLocks noChangeAspect="1"/>
            </p:cNvSpPr>
            <p:nvPr/>
          </p:nvSpPr>
          <p:spPr>
            <a:xfrm rot="1800000">
              <a:off x="2940174" y="1481962"/>
              <a:ext cx="3736800" cy="3238560"/>
            </a:xfrm>
            <a:prstGeom prst="triangle">
              <a:avLst>
                <a:gd name="adj" fmla="val 49496"/>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39" name="Tekstvak 38"/>
            <p:cNvSpPr txBox="1"/>
            <p:nvPr/>
          </p:nvSpPr>
          <p:spPr>
            <a:xfrm>
              <a:off x="755576" y="3284984"/>
              <a:ext cx="1003801"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400" b="1" dirty="0" smtClean="0">
                  <a:solidFill>
                    <a:srgbClr val="C00000"/>
                  </a:solidFill>
                </a:rPr>
                <a:t>Victim</a:t>
              </a:r>
              <a:endParaRPr lang="en-GB" sz="2400" b="1" dirty="0">
                <a:solidFill>
                  <a:srgbClr val="C00000"/>
                </a:solidFill>
              </a:endParaRPr>
            </a:p>
          </p:txBody>
        </p:sp>
        <p:sp>
          <p:nvSpPr>
            <p:cNvPr id="40" name="Tekstvak 39"/>
            <p:cNvSpPr txBox="1"/>
            <p:nvPr/>
          </p:nvSpPr>
          <p:spPr>
            <a:xfrm>
              <a:off x="5591485" y="5343599"/>
              <a:ext cx="1045479"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400" b="1" dirty="0" smtClean="0">
                  <a:solidFill>
                    <a:srgbClr val="C00000"/>
                  </a:solidFill>
                </a:rPr>
                <a:t>Culprit</a:t>
              </a:r>
              <a:endParaRPr lang="en-GB" sz="2400" b="1" dirty="0">
                <a:solidFill>
                  <a:srgbClr val="C00000"/>
                </a:solidFill>
              </a:endParaRPr>
            </a:p>
          </p:txBody>
        </p:sp>
        <p:sp>
          <p:nvSpPr>
            <p:cNvPr id="41" name="Tekstvak 40"/>
            <p:cNvSpPr txBox="1"/>
            <p:nvPr/>
          </p:nvSpPr>
          <p:spPr>
            <a:xfrm>
              <a:off x="5580112" y="1268760"/>
              <a:ext cx="1379930"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400" b="1" dirty="0" smtClean="0">
                  <a:solidFill>
                    <a:srgbClr val="C00000"/>
                  </a:solidFill>
                </a:rPr>
                <a:t>Therapist</a:t>
              </a:r>
              <a:endParaRPr lang="en-GB" sz="2400" b="1" dirty="0">
                <a:solidFill>
                  <a:srgbClr val="C00000"/>
                </a:solidFill>
              </a:endParaRPr>
            </a:p>
          </p:txBody>
        </p:sp>
      </p:grpSp>
      <p:grpSp>
        <p:nvGrpSpPr>
          <p:cNvPr id="42" name="Groep 41"/>
          <p:cNvGrpSpPr/>
          <p:nvPr/>
        </p:nvGrpSpPr>
        <p:grpSpPr>
          <a:xfrm>
            <a:off x="1792179" y="1268760"/>
            <a:ext cx="6316483" cy="4566121"/>
            <a:chOff x="1792179" y="1268760"/>
            <a:chExt cx="6316483" cy="4566121"/>
          </a:xfrm>
          <a:noFill/>
        </p:grpSpPr>
        <p:sp>
          <p:nvSpPr>
            <p:cNvPr id="43" name="Gelijkbenige driehoek 42"/>
            <p:cNvSpPr>
              <a:spLocks noChangeAspect="1"/>
            </p:cNvSpPr>
            <p:nvPr/>
          </p:nvSpPr>
          <p:spPr>
            <a:xfrm rot="1800000" flipV="1">
              <a:off x="2395018" y="2418066"/>
              <a:ext cx="3736800" cy="3238560"/>
            </a:xfrm>
            <a:prstGeom prst="triangle">
              <a:avLst>
                <a:gd name="adj" fmla="val 49496"/>
              </a:avLst>
            </a:prstGeom>
            <a:grp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44" name="Tekstvak 43"/>
            <p:cNvSpPr txBox="1"/>
            <p:nvPr/>
          </p:nvSpPr>
          <p:spPr>
            <a:xfrm>
              <a:off x="6730721" y="3284984"/>
              <a:ext cx="1377941" cy="461665"/>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GB" sz="2400" b="1" dirty="0" smtClean="0">
                  <a:solidFill>
                    <a:srgbClr val="7030A0"/>
                  </a:solidFill>
                </a:rPr>
                <a:t>Recipient</a:t>
              </a:r>
              <a:endParaRPr lang="en-GB" sz="2400" b="1" dirty="0">
                <a:solidFill>
                  <a:srgbClr val="7030A0"/>
                </a:solidFill>
              </a:endParaRPr>
            </a:p>
          </p:txBody>
        </p:sp>
        <p:sp>
          <p:nvSpPr>
            <p:cNvPr id="45" name="Tekstvak 44"/>
            <p:cNvSpPr txBox="1"/>
            <p:nvPr/>
          </p:nvSpPr>
          <p:spPr>
            <a:xfrm>
              <a:off x="2123728" y="1268760"/>
              <a:ext cx="1341521" cy="461665"/>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GB" sz="2400" b="1" dirty="0" smtClean="0">
                  <a:solidFill>
                    <a:srgbClr val="7030A0"/>
                  </a:solidFill>
                </a:rPr>
                <a:t>Assistant</a:t>
              </a:r>
              <a:endParaRPr lang="en-GB" sz="2400" b="1" dirty="0">
                <a:solidFill>
                  <a:srgbClr val="7030A0"/>
                </a:solidFill>
              </a:endParaRPr>
            </a:p>
          </p:txBody>
        </p:sp>
        <p:sp>
          <p:nvSpPr>
            <p:cNvPr id="46" name="Tekstvak 45"/>
            <p:cNvSpPr txBox="1"/>
            <p:nvPr/>
          </p:nvSpPr>
          <p:spPr>
            <a:xfrm>
              <a:off x="1792179" y="5373216"/>
              <a:ext cx="1411669" cy="461665"/>
            </a:xfrm>
            <a:prstGeom prst="rect">
              <a:avLst/>
            </a:prstGeom>
            <a:grp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GB" sz="2400" b="1" dirty="0" smtClean="0">
                  <a:solidFill>
                    <a:srgbClr val="7030A0"/>
                  </a:solidFill>
                </a:rPr>
                <a:t>Spectator</a:t>
              </a:r>
              <a:endParaRPr lang="en-GB" sz="2400" b="1" dirty="0">
                <a:solidFill>
                  <a:srgbClr val="7030A0"/>
                </a:solidFill>
              </a:endParaRPr>
            </a:p>
          </p:txBody>
        </p:sp>
      </p:grpSp>
      <p:sp>
        <p:nvSpPr>
          <p:cNvPr id="23" name="Tijdelijke aanduiding voor dianummer 22"/>
          <p:cNvSpPr>
            <a:spLocks noGrp="1"/>
          </p:cNvSpPr>
          <p:nvPr>
            <p:ph type="sldNum" sz="quarter" idx="12"/>
          </p:nvPr>
        </p:nvSpPr>
        <p:spPr/>
        <p:txBody>
          <a:bodyPr/>
          <a:lstStyle/>
          <a:p>
            <a:fld id="{4FB33C17-4EE9-410B-8779-ECADCDE70D96}" type="slidenum">
              <a:rPr lang="en-GB" smtClean="0"/>
              <a:pPr/>
              <a:t>7</a:t>
            </a:fld>
            <a:endParaRPr lang="en-GB" dirty="0"/>
          </a:p>
        </p:txBody>
      </p:sp>
      <p:sp>
        <p:nvSpPr>
          <p:cNvPr id="24" name="Tijdelijke aanduiding voor voettekst 23"/>
          <p:cNvSpPr>
            <a:spLocks noGrp="1"/>
          </p:cNvSpPr>
          <p:nvPr>
            <p:ph type="ftr" sz="quarter" idx="11"/>
          </p:nvPr>
        </p:nvSpPr>
        <p:spPr/>
        <p:txBody>
          <a:bodyPr/>
          <a:lstStyle/>
          <a:p>
            <a:r>
              <a:rPr lang="en-GB" smtClean="0"/>
              <a:t>wsf - eve</a:t>
            </a:r>
            <a:endParaRPr lang="en-GB"/>
          </a:p>
        </p:txBody>
      </p:sp>
      <p:pic>
        <p:nvPicPr>
          <p:cNvPr id="2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cxnSp>
        <p:nvCxnSpPr>
          <p:cNvPr id="49" name="Rechte verbindingslijn 48"/>
          <p:cNvCxnSpPr>
            <a:stCxn id="38" idx="2"/>
            <a:endCxn id="44" idx="1"/>
          </p:cNvCxnSpPr>
          <p:nvPr/>
        </p:nvCxnSpPr>
        <p:spPr>
          <a:xfrm flipV="1">
            <a:off x="2380852" y="3515817"/>
            <a:ext cx="4349869" cy="53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a:stCxn id="29" idx="2"/>
          </p:cNvCxnSpPr>
          <p:nvPr/>
        </p:nvCxnSpPr>
        <p:spPr>
          <a:xfrm flipH="1">
            <a:off x="4499992" y="1442393"/>
            <a:ext cx="46366" cy="4290863"/>
          </a:xfrm>
          <a:prstGeom prst="line">
            <a:avLst/>
          </a:prstGeom>
        </p:spPr>
        <p:style>
          <a:lnRef idx="1">
            <a:schemeClr val="accent1"/>
          </a:lnRef>
          <a:fillRef idx="0">
            <a:schemeClr val="accent1"/>
          </a:fillRef>
          <a:effectRef idx="0">
            <a:schemeClr val="accent1"/>
          </a:effectRef>
          <a:fontRef idx="minor">
            <a:schemeClr val="tx1"/>
          </a:fontRef>
        </p:style>
      </p:cxnSp>
      <p:sp>
        <p:nvSpPr>
          <p:cNvPr id="54274" name="AutoShape 2" descr="Afbeeldingsresultaat voor jing ja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6" name="AutoShape 4" descr="Afbeeldingsresultaat voor jing ja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78" name="Picture 6" descr="http://www.clker.com/cliparts/e/a/c/2/12065671031862036423Anonymous_jin-jang.svg.hi.png"/>
          <p:cNvPicPr>
            <a:picLocks noChangeAspect="1" noChangeArrowheads="1"/>
          </p:cNvPicPr>
          <p:nvPr/>
        </p:nvPicPr>
        <p:blipFill>
          <a:blip r:embed="rId3" cstate="print"/>
          <a:srcRect/>
          <a:stretch>
            <a:fillRect/>
          </a:stretch>
        </p:blipFill>
        <p:spPr bwMode="auto">
          <a:xfrm rot="900000">
            <a:off x="3707905" y="2746948"/>
            <a:ext cx="1620000" cy="162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4278"/>
                                        </p:tgtEl>
                                        <p:attrNameLst>
                                          <p:attrName>style.visibility</p:attrName>
                                        </p:attrNameLst>
                                      </p:cBhvr>
                                      <p:to>
                                        <p:strVal val="visible"/>
                                      </p:to>
                                    </p:set>
                                    <p:animEffect transition="in" filter="circle(out)">
                                      <p:cBhvr>
                                        <p:cTn id="7" dur="20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al 3"/>
          <p:cNvSpPr/>
          <p:nvPr/>
        </p:nvSpPr>
        <p:spPr>
          <a:xfrm>
            <a:off x="2411760" y="1412776"/>
            <a:ext cx="4320000" cy="4320000"/>
          </a:xfrm>
          <a:prstGeom prst="ellipse">
            <a:avLst/>
          </a:prstGeom>
          <a:solidFill>
            <a:schemeClr val="bg1">
              <a:lumMod val="8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ctrTitle"/>
          </p:nvPr>
        </p:nvSpPr>
        <p:spPr/>
        <p:txBody>
          <a:bodyPr/>
          <a:lstStyle/>
          <a:p>
            <a:r>
              <a:rPr lang="en-GB" dirty="0" smtClean="0">
                <a:solidFill>
                  <a:schemeClr val="tx2"/>
                </a:solidFill>
              </a:rPr>
              <a:t>The Spiral</a:t>
            </a:r>
            <a:br>
              <a:rPr lang="en-GB" dirty="0" smtClean="0">
                <a:solidFill>
                  <a:schemeClr val="tx2"/>
                </a:solidFill>
              </a:rPr>
            </a:br>
            <a:r>
              <a:rPr lang="en-GB" dirty="0" smtClean="0">
                <a:solidFill>
                  <a:schemeClr val="tx2"/>
                </a:solidFill>
              </a:rPr>
              <a:t>of Creation</a:t>
            </a:r>
            <a:endParaRPr lang="en-GB" dirty="0">
              <a:solidFill>
                <a:schemeClr val="tx2"/>
              </a:solidFill>
            </a:endParaRPr>
          </a:p>
        </p:txBody>
      </p:sp>
      <p:sp>
        <p:nvSpPr>
          <p:cNvPr id="3" name="Ondertitel 2"/>
          <p:cNvSpPr>
            <a:spLocks noGrp="1"/>
          </p:cNvSpPr>
          <p:nvPr>
            <p:ph type="subTitle" idx="1"/>
          </p:nvPr>
        </p:nvSpPr>
        <p:spPr/>
        <p:txBody>
          <a:bodyPr/>
          <a:lstStyle/>
          <a:p>
            <a:r>
              <a:rPr lang="en-US" dirty="0" smtClean="0"/>
              <a:t>A natural road </a:t>
            </a:r>
          </a:p>
          <a:p>
            <a:r>
              <a:rPr lang="en-US" dirty="0" smtClean="0"/>
              <a:t>from desire to reality</a:t>
            </a:r>
            <a:endParaRPr lang="en-GB" dirty="0"/>
          </a:p>
        </p:txBody>
      </p:sp>
      <p:sp>
        <p:nvSpPr>
          <p:cNvPr id="5" name="Rechthoek 4"/>
          <p:cNvSpPr/>
          <p:nvPr/>
        </p:nvSpPr>
        <p:spPr>
          <a:xfrm>
            <a:off x="2286000" y="260648"/>
            <a:ext cx="4572000" cy="584775"/>
          </a:xfrm>
          <a:prstGeom prst="rect">
            <a:avLst/>
          </a:prstGeom>
        </p:spPr>
        <p:txBody>
          <a:bodyPr>
            <a:spAutoFit/>
          </a:bodyPr>
          <a:lstStyle/>
          <a:p>
            <a:pPr algn="ctr"/>
            <a:r>
              <a:rPr lang="en-GB" sz="3200" b="1" dirty="0" smtClean="0">
                <a:solidFill>
                  <a:schemeClr val="tx2"/>
                </a:solidFill>
              </a:rPr>
              <a:t>2.</a:t>
            </a:r>
            <a:endParaRPr lang="en-US" sz="3200" b="1" dirty="0"/>
          </a:p>
        </p:txBody>
      </p:sp>
      <p:pic>
        <p:nvPicPr>
          <p:cNvPr id="6"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1928813" y="274638"/>
            <a:ext cx="5000625" cy="1143000"/>
          </a:xfrm>
        </p:spPr>
        <p:txBody>
          <a:bodyPr/>
          <a:lstStyle/>
          <a:p>
            <a:pPr eaLnBrk="1" hangingPunct="1"/>
            <a:r>
              <a:rPr lang="nl-NL" b="1" smtClean="0"/>
              <a:t>Circle of Deming</a:t>
            </a:r>
          </a:p>
        </p:txBody>
      </p:sp>
      <p:sp>
        <p:nvSpPr>
          <p:cNvPr id="4" name="Ovaal 3"/>
          <p:cNvSpPr/>
          <p:nvPr/>
        </p:nvSpPr>
        <p:spPr>
          <a:xfrm>
            <a:off x="2000250" y="1428750"/>
            <a:ext cx="4929188" cy="45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cxnSp>
        <p:nvCxnSpPr>
          <p:cNvPr id="6" name="Rechte verbindingslijn 5"/>
          <p:cNvCxnSpPr>
            <a:stCxn id="4" idx="0"/>
            <a:endCxn id="4" idx="4"/>
          </p:cNvCxnSpPr>
          <p:nvPr/>
        </p:nvCxnSpPr>
        <p:spPr>
          <a:xfrm rot="16200000" flipH="1">
            <a:off x="2178050" y="3714750"/>
            <a:ext cx="4573588"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p:cNvCxnSpPr>
            <a:stCxn id="4" idx="2"/>
            <a:endCxn id="4" idx="6"/>
          </p:cNvCxnSpPr>
          <p:nvPr/>
        </p:nvCxnSpPr>
        <p:spPr>
          <a:xfrm rot="10800000" flipH="1">
            <a:off x="2000250" y="3714750"/>
            <a:ext cx="4929188"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78" name="Tekstvak 15"/>
          <p:cNvSpPr txBox="1">
            <a:spLocks noChangeArrowheads="1"/>
          </p:cNvSpPr>
          <p:nvPr/>
        </p:nvSpPr>
        <p:spPr bwMode="auto">
          <a:xfrm>
            <a:off x="4781550" y="2214563"/>
            <a:ext cx="1576388" cy="1016000"/>
          </a:xfrm>
          <a:prstGeom prst="rect">
            <a:avLst/>
          </a:prstGeom>
          <a:noFill/>
          <a:ln w="9525">
            <a:noFill/>
            <a:miter lim="800000"/>
            <a:headEnd/>
            <a:tailEnd/>
          </a:ln>
        </p:spPr>
        <p:txBody>
          <a:bodyPr wrap="none">
            <a:spAutoFit/>
          </a:bodyPr>
          <a:lstStyle/>
          <a:p>
            <a:r>
              <a:rPr lang="nl-NL" sz="6000" b="1">
                <a:latin typeface="Calibri" pitchFamily="34" charset="0"/>
              </a:rPr>
              <a:t>Plan</a:t>
            </a:r>
          </a:p>
        </p:txBody>
      </p:sp>
      <p:sp>
        <p:nvSpPr>
          <p:cNvPr id="3079" name="Tekstvak 16"/>
          <p:cNvSpPr txBox="1">
            <a:spLocks noChangeArrowheads="1"/>
          </p:cNvSpPr>
          <p:nvPr/>
        </p:nvSpPr>
        <p:spPr bwMode="auto">
          <a:xfrm>
            <a:off x="2832100" y="2214563"/>
            <a:ext cx="1239838" cy="1016000"/>
          </a:xfrm>
          <a:prstGeom prst="rect">
            <a:avLst/>
          </a:prstGeom>
          <a:noFill/>
          <a:ln w="9525">
            <a:noFill/>
            <a:miter lim="800000"/>
            <a:headEnd/>
            <a:tailEnd/>
          </a:ln>
        </p:spPr>
        <p:txBody>
          <a:bodyPr wrap="none">
            <a:spAutoFit/>
          </a:bodyPr>
          <a:lstStyle/>
          <a:p>
            <a:r>
              <a:rPr lang="nl-NL" sz="6000" b="1">
                <a:latin typeface="Calibri" pitchFamily="34" charset="0"/>
              </a:rPr>
              <a:t>Act</a:t>
            </a:r>
          </a:p>
        </p:txBody>
      </p:sp>
      <p:sp>
        <p:nvSpPr>
          <p:cNvPr id="3080" name="Tekstvak 17"/>
          <p:cNvSpPr txBox="1">
            <a:spLocks noChangeArrowheads="1"/>
          </p:cNvSpPr>
          <p:nvPr/>
        </p:nvSpPr>
        <p:spPr bwMode="auto">
          <a:xfrm>
            <a:off x="2000250" y="4198938"/>
            <a:ext cx="2084388" cy="1016000"/>
          </a:xfrm>
          <a:prstGeom prst="rect">
            <a:avLst/>
          </a:prstGeom>
          <a:noFill/>
          <a:ln w="9525">
            <a:noFill/>
            <a:miter lim="800000"/>
            <a:headEnd/>
            <a:tailEnd/>
          </a:ln>
        </p:spPr>
        <p:txBody>
          <a:bodyPr wrap="none">
            <a:spAutoFit/>
          </a:bodyPr>
          <a:lstStyle/>
          <a:p>
            <a:r>
              <a:rPr lang="nl-NL" sz="6000" b="1">
                <a:latin typeface="Calibri" pitchFamily="34" charset="0"/>
              </a:rPr>
              <a:t>Check</a:t>
            </a:r>
          </a:p>
        </p:txBody>
      </p:sp>
      <p:sp>
        <p:nvSpPr>
          <p:cNvPr id="3081" name="Tekstvak 18"/>
          <p:cNvSpPr txBox="1">
            <a:spLocks noChangeArrowheads="1"/>
          </p:cNvSpPr>
          <p:nvPr/>
        </p:nvSpPr>
        <p:spPr bwMode="auto">
          <a:xfrm>
            <a:off x="4773613" y="4198938"/>
            <a:ext cx="1084262" cy="1016000"/>
          </a:xfrm>
          <a:prstGeom prst="rect">
            <a:avLst/>
          </a:prstGeom>
          <a:noFill/>
          <a:ln w="9525">
            <a:noFill/>
            <a:miter lim="800000"/>
            <a:headEnd/>
            <a:tailEnd/>
          </a:ln>
        </p:spPr>
        <p:txBody>
          <a:bodyPr wrap="none">
            <a:spAutoFit/>
          </a:bodyPr>
          <a:lstStyle/>
          <a:p>
            <a:r>
              <a:rPr lang="nl-NL" sz="6000" b="1">
                <a:latin typeface="Calibri" pitchFamily="34" charset="0"/>
              </a:rPr>
              <a:t>Do</a:t>
            </a:r>
          </a:p>
        </p:txBody>
      </p:sp>
      <p:cxnSp>
        <p:nvCxnSpPr>
          <p:cNvPr id="21" name="Rechte verbindingslijn met pijl 20"/>
          <p:cNvCxnSpPr/>
          <p:nvPr/>
        </p:nvCxnSpPr>
        <p:spPr>
          <a:xfrm>
            <a:off x="4071938" y="1428750"/>
            <a:ext cx="785812" cy="1588"/>
          </a:xfrm>
          <a:prstGeom prst="straightConnector1">
            <a:avLst/>
          </a:prstGeom>
          <a:ln w="1016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rot="16200000">
            <a:off x="1608137" y="3678238"/>
            <a:ext cx="785813" cy="1588"/>
          </a:xfrm>
          <a:prstGeom prst="straightConnector1">
            <a:avLst/>
          </a:prstGeom>
          <a:ln w="1016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p:nvPr/>
        </p:nvCxnSpPr>
        <p:spPr>
          <a:xfrm rot="5400000">
            <a:off x="6535738" y="3749675"/>
            <a:ext cx="785812" cy="1588"/>
          </a:xfrm>
          <a:prstGeom prst="straightConnector1">
            <a:avLst/>
          </a:prstGeom>
          <a:ln w="1016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p:cNvCxnSpPr/>
          <p:nvPr/>
        </p:nvCxnSpPr>
        <p:spPr>
          <a:xfrm flipH="1">
            <a:off x="4071938" y="6000750"/>
            <a:ext cx="785812" cy="1588"/>
          </a:xfrm>
          <a:prstGeom prst="straightConnector1">
            <a:avLst/>
          </a:prstGeom>
          <a:ln w="1016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086" name="Picture 15" descr="http://www.compression.org/wp-content/uploads/2011/04/Deming-Fractal-600.jpg"/>
          <p:cNvPicPr>
            <a:picLocks noChangeAspect="1" noChangeArrowheads="1"/>
          </p:cNvPicPr>
          <p:nvPr/>
        </p:nvPicPr>
        <p:blipFill>
          <a:blip r:embed="rId2" cstate="print"/>
          <a:srcRect/>
          <a:stretch>
            <a:fillRect/>
          </a:stretch>
        </p:blipFill>
        <p:spPr bwMode="auto">
          <a:xfrm>
            <a:off x="347663" y="333375"/>
            <a:ext cx="8401050" cy="6299200"/>
          </a:xfrm>
          <a:prstGeom prst="rect">
            <a:avLst/>
          </a:prstGeom>
          <a:noFill/>
          <a:ln w="9525">
            <a:noFill/>
            <a:miter lim="800000"/>
            <a:headEnd/>
            <a:tailEnd/>
          </a:ln>
        </p:spPr>
      </p:pic>
      <p:pic>
        <p:nvPicPr>
          <p:cNvPr id="3087" name="Picture 50" descr="WSF Long"/>
          <p:cNvPicPr>
            <a:picLocks noChangeAspect="1" noChangeArrowheads="1"/>
          </p:cNvPicPr>
          <p:nvPr/>
        </p:nvPicPr>
        <p:blipFill>
          <a:blip r:embed="rId3" cstate="print"/>
          <a:srcRect/>
          <a:stretch>
            <a:fillRect/>
          </a:stretch>
        </p:blipFill>
        <p:spPr bwMode="auto">
          <a:xfrm>
            <a:off x="0" y="0"/>
            <a:ext cx="2946400" cy="620713"/>
          </a:xfrm>
          <a:prstGeom prst="rect">
            <a:avLst/>
          </a:prstGeom>
          <a:noFill/>
          <a:ln w="9525">
            <a:noFill/>
            <a:miter lim="800000"/>
            <a:headEnd/>
            <a:tailEnd/>
          </a:ln>
        </p:spPr>
      </p:pic>
      <p:sp>
        <p:nvSpPr>
          <p:cNvPr id="16" name="Tijdelijke aanduiding voor dianummer 15"/>
          <p:cNvSpPr>
            <a:spLocks noGrp="1"/>
          </p:cNvSpPr>
          <p:nvPr>
            <p:ph type="sldNum" sz="quarter" idx="12"/>
          </p:nvPr>
        </p:nvSpPr>
        <p:spPr/>
        <p:txBody>
          <a:bodyPr/>
          <a:lstStyle/>
          <a:p>
            <a:fld id="{4FB33C17-4EE9-410B-8779-ECADCDE70D96}" type="slidenum">
              <a:rPr lang="en-GB" smtClean="0"/>
              <a:pPr/>
              <a:t>9</a:t>
            </a:fld>
            <a:endParaRPr lang="en-GB"/>
          </a:p>
        </p:txBody>
      </p:sp>
      <p:sp>
        <p:nvSpPr>
          <p:cNvPr id="17" name="Tijdelijke aanduiding voor voettekst 16"/>
          <p:cNvSpPr>
            <a:spLocks noGrp="1"/>
          </p:cNvSpPr>
          <p:nvPr>
            <p:ph type="ftr" sz="quarter" idx="11"/>
          </p:nvPr>
        </p:nvSpPr>
        <p:spPr/>
        <p:txBody>
          <a:bodyPr/>
          <a:lstStyle/>
          <a:p>
            <a:r>
              <a:rPr lang="en-GB" smtClean="0"/>
              <a:t>wsf - eve</a:t>
            </a:r>
            <a:endParaRPr lang="en-GB"/>
          </a:p>
        </p:txBody>
      </p:sp>
      <p:pic>
        <p:nvPicPr>
          <p:cNvPr id="18"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6276975"/>
            <a:ext cx="2922556" cy="5810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2565</TotalTime>
  <Words>697</Words>
  <Application>Microsoft Office PowerPoint</Application>
  <PresentationFormat>On-screen Show (4:3)</PresentationFormat>
  <Paragraphs>335</Paragraphs>
  <Slides>49</Slides>
  <Notes>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Office-thema</vt:lpstr>
      <vt:lpstr>Circumstances</vt:lpstr>
      <vt:lpstr>Index</vt:lpstr>
      <vt:lpstr>Slide 3</vt:lpstr>
      <vt:lpstr>Slide 4</vt:lpstr>
      <vt:lpstr>Slide 5</vt:lpstr>
      <vt:lpstr>Slide 6</vt:lpstr>
      <vt:lpstr>Slide 7</vt:lpstr>
      <vt:lpstr>The Spiral of Creation</vt:lpstr>
      <vt:lpstr>Circle of Deming</vt:lpstr>
      <vt:lpstr>Slide 10</vt:lpstr>
      <vt:lpstr>Slide 11</vt:lpstr>
      <vt:lpstr>Slide 12</vt:lpstr>
      <vt:lpstr>Spiral Dynamics</vt:lpstr>
      <vt:lpstr>Slide 14</vt:lpstr>
      <vt:lpstr>Think Windows</vt:lpstr>
      <vt:lpstr>Psychology of Consciousness, Spiral Dynamics, Bipolar or Waking Up</vt:lpstr>
      <vt:lpstr>Slide 17</vt:lpstr>
      <vt:lpstr>Theory U</vt:lpstr>
      <vt:lpstr>U-procedure and Theory U</vt:lpstr>
      <vt:lpstr>Theory U</vt:lpstr>
      <vt:lpstr>Heuristic discovery</vt:lpstr>
      <vt:lpstr>Slide 22</vt:lpstr>
      <vt:lpstr>The Celestine Prophecy</vt:lpstr>
      <vt:lpstr>THE CELESTINE PROPHECY</vt:lpstr>
      <vt:lpstr>Insights from  THE CELESTINE PROPHECY </vt:lpstr>
      <vt:lpstr>Insights from  THE CELESTINE PROPHECY </vt:lpstr>
      <vt:lpstr>Insights from  THE CELESTINE PROPHECY </vt:lpstr>
      <vt:lpstr>Insights from  THE CELESTINE PROPHECY </vt:lpstr>
      <vt:lpstr>Insights from  THE CELESTINE PROPHECY </vt:lpstr>
      <vt:lpstr>I AM …</vt:lpstr>
      <vt:lpstr>Slide 31</vt:lpstr>
      <vt:lpstr>The Essene Essence</vt:lpstr>
      <vt:lpstr>Lessons in Eternal Living</vt:lpstr>
      <vt:lpstr>Christians Essene Roots</vt:lpstr>
      <vt:lpstr>Slide 35</vt:lpstr>
      <vt:lpstr>Slide 36</vt:lpstr>
      <vt:lpstr>Dianetics Scientology</vt:lpstr>
      <vt:lpstr>The Mind by Dianetics</vt:lpstr>
      <vt:lpstr>The D Process</vt:lpstr>
      <vt:lpstr>Scn</vt:lpstr>
      <vt:lpstr>Slide 41</vt:lpstr>
      <vt:lpstr>I  Ching Can Tong Qi</vt:lpstr>
      <vt:lpstr>I CHING and CAN TONG QI</vt:lpstr>
      <vt:lpstr>learn the path of change</vt:lpstr>
      <vt:lpstr>Qian (heaven) is steadfast, Kun (earth) is accommodating.</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Omstandigheden</dc:title>
  <dc:creator>Emile van Essen</dc:creator>
  <cp:lastModifiedBy>WSF Emile</cp:lastModifiedBy>
  <cp:revision>57</cp:revision>
  <dcterms:created xsi:type="dcterms:W3CDTF">2015-09-01T04:26:27Z</dcterms:created>
  <dcterms:modified xsi:type="dcterms:W3CDTF">2017-09-16T12:02:17Z</dcterms:modified>
</cp:coreProperties>
</file>